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6"/>
  </p:notesMasterIdLst>
  <p:sldIdLst>
    <p:sldId id="400" r:id="rId5"/>
    <p:sldId id="409" r:id="rId6"/>
    <p:sldId id="411" r:id="rId7"/>
    <p:sldId id="423" r:id="rId8"/>
    <p:sldId id="422" r:id="rId9"/>
    <p:sldId id="405" r:id="rId10"/>
    <p:sldId id="401" r:id="rId11"/>
    <p:sldId id="414" r:id="rId12"/>
    <p:sldId id="419" r:id="rId13"/>
    <p:sldId id="420" r:id="rId14"/>
    <p:sldId id="328" r:id="rId15"/>
  </p:sldIdLst>
  <p:sldSz cx="12192000" cy="6858000"/>
  <p:notesSz cx="6858000" cy="9144000"/>
  <p:embeddedFontLst>
    <p:embeddedFont>
      <p:font typeface="Century Gothic" panose="020B0604020202020204" charset="0"/>
      <p:regular r:id="rId17"/>
      <p:bold r:id="rId18"/>
      <p:italic r:id="rId19"/>
      <p:boldItalic r:id="rId20"/>
    </p:embeddedFont>
    <p:embeddedFont>
      <p:font typeface="NeoSans" panose="020B0604020202020204" charset="0"/>
      <p:regular r:id="rId21"/>
      <p:bold r:id="rId22"/>
      <p:italic r:id="rId23"/>
      <p:boldItalic r:id="rId24"/>
    </p:embeddedFont>
    <p:embeddedFont>
      <p:font typeface="Work Sans"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B9C9B15-3E26-F179-99A6-F1B88443AA4A}" name="Pascal NOHE" initials="PN" userId="S::pascal.nohe@asensile.com::1da88918-ee6e-4ae2-9e79-8c87f3628f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280"/>
    <a:srgbClr val="ADD186"/>
    <a:srgbClr val="F1BF70"/>
    <a:srgbClr val="EB4C65"/>
    <a:srgbClr val="EE725B"/>
    <a:srgbClr val="6CC49F"/>
    <a:srgbClr val="3B415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7DAB10-9BF3-0379-EE48-F916CDAF8582}" v="4" dt="2026-09-07T14:41:48.677"/>
    <p1510:client id="{6F40E411-6711-2380-1E7E-756F8311C522}" v="154" dt="2026-09-07T15:31:48.0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ine LARDEUX" userId="S::sandrine.lardeux@asensile.com::08470d5e-ad4d-4e37-a6b4-e838cfe22836" providerId="AD" clId="Web-{6F40E411-6711-2380-1E7E-756F8311C522}"/>
    <pc:docChg chg="modSld">
      <pc:chgData name="Sandrine LARDEUX" userId="S::sandrine.lardeux@asensile.com::08470d5e-ad4d-4e37-a6b4-e838cfe22836" providerId="AD" clId="Web-{6F40E411-6711-2380-1E7E-756F8311C522}" dt="2026-09-07T15:31:48.091" v="89" actId="20577"/>
      <pc:docMkLst>
        <pc:docMk/>
      </pc:docMkLst>
      <pc:sldChg chg="addSp modSp">
        <pc:chgData name="Sandrine LARDEUX" userId="S::sandrine.lardeux@asensile.com::08470d5e-ad4d-4e37-a6b4-e838cfe22836" providerId="AD" clId="Web-{6F40E411-6711-2380-1E7E-756F8311C522}" dt="2026-09-07T15:31:48.091" v="89" actId="20577"/>
        <pc:sldMkLst>
          <pc:docMk/>
          <pc:sldMk cId="2525932563" sldId="405"/>
        </pc:sldMkLst>
        <pc:spChg chg="mod">
          <ac:chgData name="Sandrine LARDEUX" userId="S::sandrine.lardeux@asensile.com::08470d5e-ad4d-4e37-a6b4-e838cfe22836" providerId="AD" clId="Web-{6F40E411-6711-2380-1E7E-756F8311C522}" dt="2026-09-07T15:29:23.448" v="20" actId="1076"/>
          <ac:spMkLst>
            <pc:docMk/>
            <pc:sldMk cId="2525932563" sldId="405"/>
            <ac:spMk id="3" creationId="{C031B279-7DC9-A572-3FFD-6BF48F184263}"/>
          </ac:spMkLst>
        </pc:spChg>
        <pc:spChg chg="mod">
          <ac:chgData name="Sandrine LARDEUX" userId="S::sandrine.lardeux@asensile.com::08470d5e-ad4d-4e37-a6b4-e838cfe22836" providerId="AD" clId="Web-{6F40E411-6711-2380-1E7E-756F8311C522}" dt="2026-09-07T15:28:36.432" v="13" actId="1076"/>
          <ac:spMkLst>
            <pc:docMk/>
            <pc:sldMk cId="2525932563" sldId="405"/>
            <ac:spMk id="4" creationId="{5C1F7EC9-6C95-252E-3959-4499654A4AD7}"/>
          </ac:spMkLst>
        </pc:spChg>
        <pc:spChg chg="mod">
          <ac:chgData name="Sandrine LARDEUX" userId="S::sandrine.lardeux@asensile.com::08470d5e-ad4d-4e37-a6b4-e838cfe22836" providerId="AD" clId="Web-{6F40E411-6711-2380-1E7E-756F8311C522}" dt="2026-09-07T15:27:15.243" v="0" actId="1076"/>
          <ac:spMkLst>
            <pc:docMk/>
            <pc:sldMk cId="2525932563" sldId="405"/>
            <ac:spMk id="5" creationId="{D14D39B1-C250-9AA1-A945-075BF9AC5BDA}"/>
          </ac:spMkLst>
        </pc:spChg>
        <pc:spChg chg="mod">
          <ac:chgData name="Sandrine LARDEUX" userId="S::sandrine.lardeux@asensile.com::08470d5e-ad4d-4e37-a6b4-e838cfe22836" providerId="AD" clId="Web-{6F40E411-6711-2380-1E7E-756F8311C522}" dt="2026-09-07T15:29:08.823" v="19" actId="1076"/>
          <ac:spMkLst>
            <pc:docMk/>
            <pc:sldMk cId="2525932563" sldId="405"/>
            <ac:spMk id="7" creationId="{51EE8750-B7BF-CA07-564B-7C261A32B1C0}"/>
          </ac:spMkLst>
        </pc:spChg>
        <pc:spChg chg="mod">
          <ac:chgData name="Sandrine LARDEUX" userId="S::sandrine.lardeux@asensile.com::08470d5e-ad4d-4e37-a6b4-e838cfe22836" providerId="AD" clId="Web-{6F40E411-6711-2380-1E7E-756F8311C522}" dt="2026-09-07T15:28:51.713" v="16" actId="1076"/>
          <ac:spMkLst>
            <pc:docMk/>
            <pc:sldMk cId="2525932563" sldId="405"/>
            <ac:spMk id="9" creationId="{AB74FF12-B985-0D14-6352-031687369C3E}"/>
          </ac:spMkLst>
        </pc:spChg>
        <pc:spChg chg="mod">
          <ac:chgData name="Sandrine LARDEUX" userId="S::sandrine.lardeux@asensile.com::08470d5e-ad4d-4e37-a6b4-e838cfe22836" providerId="AD" clId="Web-{6F40E411-6711-2380-1E7E-756F8311C522}" dt="2026-09-07T15:28:29.134" v="12" actId="1076"/>
          <ac:spMkLst>
            <pc:docMk/>
            <pc:sldMk cId="2525932563" sldId="405"/>
            <ac:spMk id="10" creationId="{2AFA8886-809F-386E-E09E-8BB9A569128D}"/>
          </ac:spMkLst>
        </pc:spChg>
        <pc:spChg chg="mod">
          <ac:chgData name="Sandrine LARDEUX" userId="S::sandrine.lardeux@asensile.com::08470d5e-ad4d-4e37-a6b4-e838cfe22836" providerId="AD" clId="Web-{6F40E411-6711-2380-1E7E-756F8311C522}" dt="2026-09-07T15:28:46.635" v="15" actId="1076"/>
          <ac:spMkLst>
            <pc:docMk/>
            <pc:sldMk cId="2525932563" sldId="405"/>
            <ac:spMk id="17" creationId="{EC1E6763-2998-1F1C-3C18-2F54320DA8DB}"/>
          </ac:spMkLst>
        </pc:spChg>
        <pc:spChg chg="mod">
          <ac:chgData name="Sandrine LARDEUX" userId="S::sandrine.lardeux@asensile.com::08470d5e-ad4d-4e37-a6b4-e838cfe22836" providerId="AD" clId="Web-{6F40E411-6711-2380-1E7E-756F8311C522}" dt="2026-09-07T15:28:22.212" v="11" actId="1076"/>
          <ac:spMkLst>
            <pc:docMk/>
            <pc:sldMk cId="2525932563" sldId="405"/>
            <ac:spMk id="18" creationId="{BE28E42F-0E60-1C1C-B36E-573A0F2DCB95}"/>
          </ac:spMkLst>
        </pc:spChg>
        <pc:spChg chg="mod">
          <ac:chgData name="Sandrine LARDEUX" userId="S::sandrine.lardeux@asensile.com::08470d5e-ad4d-4e37-a6b4-e838cfe22836" providerId="AD" clId="Web-{6F40E411-6711-2380-1E7E-756F8311C522}" dt="2026-09-07T15:28:56.416" v="17" actId="1076"/>
          <ac:spMkLst>
            <pc:docMk/>
            <pc:sldMk cId="2525932563" sldId="405"/>
            <ac:spMk id="19" creationId="{32583467-4E6F-5DBE-260B-B3627D77C641}"/>
          </ac:spMkLst>
        </pc:spChg>
        <pc:spChg chg="mod">
          <ac:chgData name="Sandrine LARDEUX" userId="S::sandrine.lardeux@asensile.com::08470d5e-ad4d-4e37-a6b4-e838cfe22836" providerId="AD" clId="Web-{6F40E411-6711-2380-1E7E-756F8311C522}" dt="2026-09-07T15:27:34.774" v="3" actId="1076"/>
          <ac:spMkLst>
            <pc:docMk/>
            <pc:sldMk cId="2525932563" sldId="405"/>
            <ac:spMk id="20" creationId="{DFBE3721-18C9-55E6-1E7C-C4CFACCD7640}"/>
          </ac:spMkLst>
        </pc:spChg>
        <pc:spChg chg="mod">
          <ac:chgData name="Sandrine LARDEUX" userId="S::sandrine.lardeux@asensile.com::08470d5e-ad4d-4e37-a6b4-e838cfe22836" providerId="AD" clId="Web-{6F40E411-6711-2380-1E7E-756F8311C522}" dt="2026-09-07T15:27:21.118" v="1" actId="1076"/>
          <ac:spMkLst>
            <pc:docMk/>
            <pc:sldMk cId="2525932563" sldId="405"/>
            <ac:spMk id="24" creationId="{7F75FD84-1227-6872-4E43-BBF7D82AC9D0}"/>
          </ac:spMkLst>
        </pc:spChg>
        <pc:spChg chg="mod">
          <ac:chgData name="Sandrine LARDEUX" userId="S::sandrine.lardeux@asensile.com::08470d5e-ad4d-4e37-a6b4-e838cfe22836" providerId="AD" clId="Web-{6F40E411-6711-2380-1E7E-756F8311C522}" dt="2026-09-07T15:28:40.478" v="14" actId="1076"/>
          <ac:spMkLst>
            <pc:docMk/>
            <pc:sldMk cId="2525932563" sldId="405"/>
            <ac:spMk id="28" creationId="{F53D1CDA-7E03-EB82-275C-527BDB323E0A}"/>
          </ac:spMkLst>
        </pc:spChg>
        <pc:spChg chg="mod">
          <ac:chgData name="Sandrine LARDEUX" userId="S::sandrine.lardeux@asensile.com::08470d5e-ad4d-4e37-a6b4-e838cfe22836" providerId="AD" clId="Web-{6F40E411-6711-2380-1E7E-756F8311C522}" dt="2026-09-07T15:29:03.182" v="18" actId="1076"/>
          <ac:spMkLst>
            <pc:docMk/>
            <pc:sldMk cId="2525932563" sldId="405"/>
            <ac:spMk id="29" creationId="{DD9FEC44-A162-3AE6-4CF8-2157EE6534E4}"/>
          </ac:spMkLst>
        </pc:spChg>
        <pc:spChg chg="add mod">
          <ac:chgData name="Sandrine LARDEUX" userId="S::sandrine.lardeux@asensile.com::08470d5e-ad4d-4e37-a6b4-e838cfe22836" providerId="AD" clId="Web-{6F40E411-6711-2380-1E7E-756F8311C522}" dt="2026-09-07T15:31:48.091" v="89" actId="20577"/>
          <ac:spMkLst>
            <pc:docMk/>
            <pc:sldMk cId="2525932563" sldId="405"/>
            <ac:spMk id="69" creationId="{3AAD8DCF-251D-26DA-6062-90494980F506}"/>
          </ac:spMkLst>
        </pc:spChg>
      </pc:sldChg>
    </pc:docChg>
  </pc:docChgLst>
  <pc:docChgLst>
    <pc:chgData name="Sandrine LARDEUX" userId="S::sandrine.lardeux@asensile.com::08470d5e-ad4d-4e37-a6b4-e838cfe22836" providerId="AD" clId="Web-{1F7DAB10-9BF3-0379-EE48-F916CDAF8582}"/>
    <pc:docChg chg="modSld">
      <pc:chgData name="Sandrine LARDEUX" userId="S::sandrine.lardeux@asensile.com::08470d5e-ad4d-4e37-a6b4-e838cfe22836" providerId="AD" clId="Web-{1F7DAB10-9BF3-0379-EE48-F916CDAF8582}" dt="2026-09-07T14:41:48.677" v="1" actId="20577"/>
      <pc:docMkLst>
        <pc:docMk/>
      </pc:docMkLst>
      <pc:sldChg chg="modSp">
        <pc:chgData name="Sandrine LARDEUX" userId="S::sandrine.lardeux@asensile.com::08470d5e-ad4d-4e37-a6b4-e838cfe22836" providerId="AD" clId="Web-{1F7DAB10-9BF3-0379-EE48-F916CDAF8582}" dt="2026-09-07T14:41:48.677" v="1" actId="20577"/>
        <pc:sldMkLst>
          <pc:docMk/>
          <pc:sldMk cId="625169296" sldId="422"/>
        </pc:sldMkLst>
        <pc:spChg chg="mod">
          <ac:chgData name="Sandrine LARDEUX" userId="S::sandrine.lardeux@asensile.com::08470d5e-ad4d-4e37-a6b4-e838cfe22836" providerId="AD" clId="Web-{1F7DAB10-9BF3-0379-EE48-F916CDAF8582}" dt="2026-09-07T14:41:48.677" v="1" actId="20577"/>
          <ac:spMkLst>
            <pc:docMk/>
            <pc:sldMk cId="625169296" sldId="422"/>
            <ac:spMk id="11" creationId="{89A2A105-8A9A-82C8-4774-6E1810167194}"/>
          </ac:spMkLst>
        </pc:spChg>
      </pc:sldChg>
    </pc:docChg>
  </pc:docChgLst>
  <pc:docChgLst>
    <pc:chgData name="Sandrine LARDEUX" userId="08470d5e-ad4d-4e37-a6b4-e838cfe22836" providerId="ADAL" clId="{8542BFF2-9C80-4067-8337-CB380ACEC464}"/>
    <pc:docChg chg="modSld">
      <pc:chgData name="Sandrine LARDEUX" userId="08470d5e-ad4d-4e37-a6b4-e838cfe22836" providerId="ADAL" clId="{8542BFF2-9C80-4067-8337-CB380ACEC464}" dt="2026-08-11T08:43:35.609" v="161" actId="20577"/>
      <pc:docMkLst>
        <pc:docMk/>
      </pc:docMkLst>
      <pc:sldChg chg="modSp mod">
        <pc:chgData name="Sandrine LARDEUX" userId="08470d5e-ad4d-4e37-a6b4-e838cfe22836" providerId="ADAL" clId="{8542BFF2-9C80-4067-8337-CB380ACEC464}" dt="2026-08-11T08:43:35.609" v="161" actId="20577"/>
        <pc:sldMkLst>
          <pc:docMk/>
          <pc:sldMk cId="4119951769" sldId="420"/>
        </pc:sldMkLst>
        <pc:spChg chg="mod">
          <ac:chgData name="Sandrine LARDEUX" userId="08470d5e-ad4d-4e37-a6b4-e838cfe22836" providerId="ADAL" clId="{8542BFF2-9C80-4067-8337-CB380ACEC464}" dt="2026-08-11T08:43:35.609" v="161" actId="20577"/>
          <ac:spMkLst>
            <pc:docMk/>
            <pc:sldMk cId="4119951769" sldId="420"/>
            <ac:spMk id="10" creationId="{CD660EF7-A7E2-D6C0-B832-857842CDECAD}"/>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jpeg"/><Relationship Id="rId3" Type="http://schemas.openxmlformats.org/officeDocument/2006/relationships/image" Target="../media/image10.png"/><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 Type="http://schemas.openxmlformats.org/officeDocument/2006/relationships/image" Target="../media/image9.jpeg"/><Relationship Id="rId16" Type="http://schemas.openxmlformats.org/officeDocument/2006/relationships/image" Target="../media/image23.jpeg"/><Relationship Id="rId20" Type="http://schemas.openxmlformats.org/officeDocument/2006/relationships/image" Target="../media/image27.jpeg"/><Relationship Id="rId1" Type="http://schemas.openxmlformats.org/officeDocument/2006/relationships/image" Target="../media/image8.jpeg"/><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png"/><Relationship Id="rId19"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16.jpeg"/><Relationship Id="rId14" Type="http://schemas.openxmlformats.org/officeDocument/2006/relationships/image" Target="../media/image21.jpeg"/><Relationship Id="rId22" Type="http://schemas.openxmlformats.org/officeDocument/2006/relationships/image" Target="../media/image29.jpeg"/></Relationships>
</file>

<file path=ppt/diagrams/_rels/drawing1.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18.jpeg"/><Relationship Id="rId18" Type="http://schemas.openxmlformats.org/officeDocument/2006/relationships/image" Target="../media/image22.jpeg"/><Relationship Id="rId3" Type="http://schemas.openxmlformats.org/officeDocument/2006/relationships/image" Target="../media/image15.png"/><Relationship Id="rId21" Type="http://schemas.openxmlformats.org/officeDocument/2006/relationships/image" Target="../media/image14.jpeg"/><Relationship Id="rId7" Type="http://schemas.openxmlformats.org/officeDocument/2006/relationships/image" Target="../media/image11.png"/><Relationship Id="rId12" Type="http://schemas.openxmlformats.org/officeDocument/2006/relationships/image" Target="../media/image10.png"/><Relationship Id="rId17" Type="http://schemas.openxmlformats.org/officeDocument/2006/relationships/image" Target="../media/image19.jpeg"/><Relationship Id="rId2" Type="http://schemas.openxmlformats.org/officeDocument/2006/relationships/image" Target="../media/image8.jpeg"/><Relationship Id="rId16" Type="http://schemas.openxmlformats.org/officeDocument/2006/relationships/image" Target="../media/image23.jpeg"/><Relationship Id="rId20" Type="http://schemas.openxmlformats.org/officeDocument/2006/relationships/image" Target="../media/image21.jpeg"/><Relationship Id="rId1" Type="http://schemas.openxmlformats.org/officeDocument/2006/relationships/image" Target="../media/image28.jpeg"/><Relationship Id="rId6" Type="http://schemas.openxmlformats.org/officeDocument/2006/relationships/image" Target="../media/image29.jpeg"/><Relationship Id="rId11" Type="http://schemas.openxmlformats.org/officeDocument/2006/relationships/image" Target="../media/image26.jpeg"/><Relationship Id="rId5" Type="http://schemas.openxmlformats.org/officeDocument/2006/relationships/image" Target="../media/image17.png"/><Relationship Id="rId15" Type="http://schemas.openxmlformats.org/officeDocument/2006/relationships/image" Target="../media/image13.png"/><Relationship Id="rId10" Type="http://schemas.openxmlformats.org/officeDocument/2006/relationships/image" Target="../media/image9.jpeg"/><Relationship Id="rId19" Type="http://schemas.openxmlformats.org/officeDocument/2006/relationships/image" Target="../media/image20.png"/><Relationship Id="rId4" Type="http://schemas.openxmlformats.org/officeDocument/2006/relationships/image" Target="../media/image24.jpeg"/><Relationship Id="rId9" Type="http://schemas.openxmlformats.org/officeDocument/2006/relationships/image" Target="../media/image12.jpeg"/><Relationship Id="rId14" Type="http://schemas.openxmlformats.org/officeDocument/2006/relationships/image" Target="../media/image27.jpeg"/><Relationship Id="rId22"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ACD306-081C-4BD7-A3FC-A28D3CEA71A6}" type="doc">
      <dgm:prSet loTypeId="urn:microsoft.com/office/officeart/2005/8/layout/radial5" loCatId="cycle" qsTypeId="urn:microsoft.com/office/officeart/2005/8/quickstyle/simple3" qsCatId="simple" csTypeId="urn:microsoft.com/office/officeart/2005/8/colors/accent1_2" csCatId="accent1" phldr="1"/>
      <dgm:spPr/>
      <dgm:t>
        <a:bodyPr/>
        <a:lstStyle/>
        <a:p>
          <a:endParaRPr lang="fr-FR"/>
        </a:p>
      </dgm:t>
    </dgm:pt>
    <dgm:pt modelId="{0632AC60-D9EF-4E78-B072-C7D999DD55DA}">
      <dgm:prSe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t="-5000" b="-5000"/>
          </a:stretch>
        </a:blipFill>
        <a:ln w="38100">
          <a:solidFill>
            <a:srgbClr val="EB4C65"/>
          </a:solidFill>
        </a:ln>
      </dgm:spPr>
      <dgm:t>
        <a:bodyPr/>
        <a:lstStyle/>
        <a:p>
          <a:endParaRPr lang="fr-FR"/>
        </a:p>
      </dgm:t>
    </dgm:pt>
    <dgm:pt modelId="{31B51F5F-8F6A-4957-9846-6A469046A855}" type="parTrans" cxnId="{C5808AA5-05C0-4F4E-B775-6F06C4CB6592}">
      <dgm:prSet/>
      <dgm:spPr/>
      <dgm:t>
        <a:bodyPr/>
        <a:lstStyle/>
        <a:p>
          <a:endParaRPr lang="fr-FR"/>
        </a:p>
      </dgm:t>
    </dgm:pt>
    <dgm:pt modelId="{03810331-3CDC-41C2-92A3-93A6F4CB5840}" type="sibTrans" cxnId="{C5808AA5-05C0-4F4E-B775-6F06C4CB6592}">
      <dgm:prSet/>
      <dgm:spPr/>
      <dgm:t>
        <a:bodyPr/>
        <a:lstStyle/>
        <a:p>
          <a:endParaRPr lang="fr-FR"/>
        </a:p>
      </dgm:t>
    </dgm:pt>
    <dgm:pt modelId="{B89F3D93-34FA-4E9F-BA4C-E08E3963D93A}">
      <dgm:prSet/>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t="-1000" b="-1000"/>
          </a:stretch>
        </a:blipFill>
        <a:ln w="38100">
          <a:solidFill>
            <a:srgbClr val="6CC49F"/>
          </a:solidFill>
        </a:ln>
      </dgm:spPr>
      <dgm:t>
        <a:bodyPr/>
        <a:lstStyle/>
        <a:p>
          <a:endParaRPr lang="fr-FR"/>
        </a:p>
      </dgm:t>
    </dgm:pt>
    <dgm:pt modelId="{DED60512-6757-4A8B-96B9-3838C70105D8}" type="parTrans" cxnId="{16EA1B5A-856E-4988-AE66-F95FD57DC2E0}">
      <dgm:prSet/>
      <dgm:spPr/>
      <dgm:t>
        <a:bodyPr/>
        <a:lstStyle/>
        <a:p>
          <a:endParaRPr lang="fr-FR"/>
        </a:p>
      </dgm:t>
    </dgm:pt>
    <dgm:pt modelId="{1D23724C-9E46-4637-A3F3-82B749B060E7}" type="sibTrans" cxnId="{16EA1B5A-856E-4988-AE66-F95FD57DC2E0}">
      <dgm:prSet/>
      <dgm:spPr/>
      <dgm:t>
        <a:bodyPr/>
        <a:lstStyle/>
        <a:p>
          <a:endParaRPr lang="fr-FR"/>
        </a:p>
      </dgm:t>
    </dgm:pt>
    <dgm:pt modelId="{5B9E51C7-8610-418B-8266-B107EF15C09F}">
      <dgm:prSet/>
      <dgm:spPr>
        <a:blipFill rotWithShape="0">
          <a:blip xmlns:r="http://schemas.openxmlformats.org/officeDocument/2006/relationships" r:embed="rId3"/>
          <a:srcRect/>
          <a:stretch>
            <a:fillRect/>
          </a:stretch>
        </a:blipFill>
        <a:ln w="38100">
          <a:solidFill>
            <a:srgbClr val="F1BF70"/>
          </a:solidFill>
        </a:ln>
      </dgm:spPr>
      <dgm:t>
        <a:bodyPr/>
        <a:lstStyle/>
        <a:p>
          <a:endParaRPr lang="fr-FR"/>
        </a:p>
      </dgm:t>
    </dgm:pt>
    <dgm:pt modelId="{1809A149-CEC6-4027-AE0E-3ABFFFD07FD0}" type="parTrans" cxnId="{EE928078-678D-4630-84FD-16753C26AD25}">
      <dgm:prSet/>
      <dgm:spPr/>
      <dgm:t>
        <a:bodyPr/>
        <a:lstStyle/>
        <a:p>
          <a:endParaRPr lang="fr-FR"/>
        </a:p>
      </dgm:t>
    </dgm:pt>
    <dgm:pt modelId="{5AEF399E-9C63-4778-BC06-65583DC14A95}" type="sibTrans" cxnId="{EE928078-678D-4630-84FD-16753C26AD25}">
      <dgm:prSet/>
      <dgm:spPr/>
      <dgm:t>
        <a:bodyPr/>
        <a:lstStyle/>
        <a:p>
          <a:endParaRPr lang="fr-FR"/>
        </a:p>
      </dgm:t>
    </dgm:pt>
    <dgm:pt modelId="{242D8BFE-CAA3-4DAA-A90E-4A85248BC0C0}">
      <dgm:prSet/>
      <dgm:spPr>
        <a:blipFill rotWithShape="0">
          <a:blip xmlns:r="http://schemas.openxmlformats.org/officeDocument/2006/relationships" r:embed="rId4"/>
          <a:srcRect/>
          <a:stretch>
            <a:fillRect/>
          </a:stretch>
        </a:blipFill>
        <a:ln w="38100">
          <a:solidFill>
            <a:srgbClr val="6CC49F"/>
          </a:solidFill>
        </a:ln>
      </dgm:spPr>
      <dgm:t>
        <a:bodyPr/>
        <a:lstStyle/>
        <a:p>
          <a:endParaRPr lang="fr-FR"/>
        </a:p>
      </dgm:t>
    </dgm:pt>
    <dgm:pt modelId="{27A345DC-51B1-4C0A-8DDB-EE464808F3CF}" type="parTrans" cxnId="{DCC588A6-9362-43A2-9577-5236166CC239}">
      <dgm:prSet/>
      <dgm:spPr/>
      <dgm:t>
        <a:bodyPr/>
        <a:lstStyle/>
        <a:p>
          <a:endParaRPr lang="fr-FR"/>
        </a:p>
      </dgm:t>
    </dgm:pt>
    <dgm:pt modelId="{9C74E744-720D-4F1B-B883-2934111E4792}" type="sibTrans" cxnId="{DCC588A6-9362-43A2-9577-5236166CC239}">
      <dgm:prSet/>
      <dgm:spPr/>
      <dgm:t>
        <a:bodyPr/>
        <a:lstStyle/>
        <a:p>
          <a:endParaRPr lang="fr-FR"/>
        </a:p>
      </dgm:t>
    </dgm:pt>
    <dgm:pt modelId="{C4FD4EC3-5C8C-4881-ACEB-A7E4E5B4FFE2}">
      <dgm:prSet/>
      <dgm:spPr>
        <a:blipFill rotWithShape="0">
          <a:blip xmlns:r="http://schemas.openxmlformats.org/officeDocument/2006/relationships" r:embed="rId5">
            <a:extLst>
              <a:ext uri="{28A0092B-C50C-407E-A947-70E740481C1C}">
                <a14:useLocalDpi xmlns:a14="http://schemas.microsoft.com/office/drawing/2010/main" val="0"/>
              </a:ext>
            </a:extLst>
          </a:blip>
          <a:srcRect/>
          <a:stretch>
            <a:fillRect/>
          </a:stretch>
        </a:blipFill>
        <a:ln w="38100">
          <a:solidFill>
            <a:srgbClr val="6CC49F"/>
          </a:solidFill>
        </a:ln>
      </dgm:spPr>
      <dgm:t>
        <a:bodyPr/>
        <a:lstStyle/>
        <a:p>
          <a:endParaRPr lang="fr-FR"/>
        </a:p>
      </dgm:t>
    </dgm:pt>
    <dgm:pt modelId="{A9953ADB-678B-47DA-A6B3-B0FDE6A1CDF5}" type="parTrans" cxnId="{ACD3B357-539A-4E76-AE25-409CE472CB33}">
      <dgm:prSet/>
      <dgm:spPr/>
      <dgm:t>
        <a:bodyPr/>
        <a:lstStyle/>
        <a:p>
          <a:endParaRPr lang="fr-FR"/>
        </a:p>
      </dgm:t>
    </dgm:pt>
    <dgm:pt modelId="{7EEF7019-02DA-40DF-9E63-3D0C32B16CBF}" type="sibTrans" cxnId="{ACD3B357-539A-4E76-AE25-409CE472CB33}">
      <dgm:prSet/>
      <dgm:spPr/>
      <dgm:t>
        <a:bodyPr/>
        <a:lstStyle/>
        <a:p>
          <a:endParaRPr lang="fr-FR"/>
        </a:p>
      </dgm:t>
    </dgm:pt>
    <dgm:pt modelId="{7D298537-BDD9-451A-A631-ED73AA09BC4F}">
      <dgm:prSet/>
      <dgm:spPr>
        <a:blipFill rotWithShape="0">
          <a:blip xmlns:r="http://schemas.openxmlformats.org/officeDocument/2006/relationships" r:embed="rId6"/>
          <a:srcRect/>
          <a:stretch>
            <a:fillRect/>
          </a:stretch>
        </a:blipFill>
        <a:ln w="38100">
          <a:solidFill>
            <a:srgbClr val="EB4C65"/>
          </a:solidFill>
        </a:ln>
      </dgm:spPr>
      <dgm:t>
        <a:bodyPr/>
        <a:lstStyle/>
        <a:p>
          <a:endParaRPr lang="fr-FR"/>
        </a:p>
      </dgm:t>
    </dgm:pt>
    <dgm:pt modelId="{C95F2DDF-993F-441C-AB32-9DF5E65AC7E9}" type="parTrans" cxnId="{C1829B3D-C1C9-4035-A0F9-C48E8F05A08F}">
      <dgm:prSet/>
      <dgm:spPr/>
      <dgm:t>
        <a:bodyPr/>
        <a:lstStyle/>
        <a:p>
          <a:endParaRPr lang="fr-FR"/>
        </a:p>
      </dgm:t>
    </dgm:pt>
    <dgm:pt modelId="{4AD956FD-BBC3-4261-AC3D-D7ADDB25B079}" type="sibTrans" cxnId="{C1829B3D-C1C9-4035-A0F9-C48E8F05A08F}">
      <dgm:prSet/>
      <dgm:spPr/>
      <dgm:t>
        <a:bodyPr/>
        <a:lstStyle/>
        <a:p>
          <a:endParaRPr lang="fr-FR"/>
        </a:p>
      </dgm:t>
    </dgm:pt>
    <dgm:pt modelId="{4DB68D3E-0016-4B6B-AC85-24B465F4A149}">
      <dgm:prSet/>
      <dgm:spPr>
        <a:blipFill rotWithShape="0">
          <a:blip xmlns:r="http://schemas.openxmlformats.org/officeDocument/2006/relationships" r:embed="rId7">
            <a:extLst>
              <a:ext uri="{28A0092B-C50C-407E-A947-70E740481C1C}">
                <a14:useLocalDpi xmlns:a14="http://schemas.microsoft.com/office/drawing/2010/main" val="0"/>
              </a:ext>
            </a:extLst>
          </a:blip>
          <a:srcRect/>
          <a:stretch>
            <a:fillRect l="-2000" r="-2000"/>
          </a:stretch>
        </a:blipFill>
        <a:ln w="38100">
          <a:solidFill>
            <a:srgbClr val="EB4C65"/>
          </a:solidFill>
        </a:ln>
      </dgm:spPr>
      <dgm:t>
        <a:bodyPr/>
        <a:lstStyle/>
        <a:p>
          <a:endParaRPr lang="fr-FR"/>
        </a:p>
      </dgm:t>
    </dgm:pt>
    <dgm:pt modelId="{5C091AB8-DED9-4B87-9AB4-7696572939C2}" type="parTrans" cxnId="{98B53FDB-C42E-419D-B685-121D6CFF2BFB}">
      <dgm:prSet/>
      <dgm:spPr/>
      <dgm:t>
        <a:bodyPr/>
        <a:lstStyle/>
        <a:p>
          <a:endParaRPr lang="fr-FR"/>
        </a:p>
      </dgm:t>
    </dgm:pt>
    <dgm:pt modelId="{DFE1E40F-9E1E-4221-8B89-A66F47CE1D6B}" type="sibTrans" cxnId="{98B53FDB-C42E-419D-B685-121D6CFF2BFB}">
      <dgm:prSet/>
      <dgm:spPr/>
      <dgm:t>
        <a:bodyPr/>
        <a:lstStyle/>
        <a:p>
          <a:endParaRPr lang="fr-FR"/>
        </a:p>
      </dgm:t>
    </dgm:pt>
    <dgm:pt modelId="{459195EB-CA52-4A2C-987D-2814819F7B65}">
      <dgm:prSet/>
      <dgm:spPr>
        <a:blipFill rotWithShape="0">
          <a:blip xmlns:r="http://schemas.openxmlformats.org/officeDocument/2006/relationships" r:embed="rId8"/>
          <a:srcRect/>
          <a:stretch>
            <a:fillRect l="-3000" r="-3000"/>
          </a:stretch>
        </a:blipFill>
        <a:ln w="38100">
          <a:solidFill>
            <a:srgbClr val="6CC49F"/>
          </a:solidFill>
        </a:ln>
      </dgm:spPr>
      <dgm:t>
        <a:bodyPr/>
        <a:lstStyle/>
        <a:p>
          <a:endParaRPr lang="fr-FR"/>
        </a:p>
      </dgm:t>
    </dgm:pt>
    <dgm:pt modelId="{A513EE62-DCB4-4B01-BFB8-2D553445C116}" type="parTrans" cxnId="{C9844F7A-B98F-44AA-B9A1-469D381014B7}">
      <dgm:prSet/>
      <dgm:spPr/>
      <dgm:t>
        <a:bodyPr/>
        <a:lstStyle/>
        <a:p>
          <a:endParaRPr lang="fr-FR"/>
        </a:p>
      </dgm:t>
    </dgm:pt>
    <dgm:pt modelId="{C5ED5026-BD02-4CB5-810C-05A0000E8E11}" type="sibTrans" cxnId="{C9844F7A-B98F-44AA-B9A1-469D381014B7}">
      <dgm:prSet/>
      <dgm:spPr/>
      <dgm:t>
        <a:bodyPr/>
        <a:lstStyle/>
        <a:p>
          <a:endParaRPr lang="fr-FR"/>
        </a:p>
      </dgm:t>
    </dgm:pt>
    <dgm:pt modelId="{BBC79040-5D14-4BC8-A71B-BF25C74BA5B0}">
      <dgm:prSet/>
      <dgm:spPr>
        <a:blipFill rotWithShape="0">
          <a:blip xmlns:r="http://schemas.openxmlformats.org/officeDocument/2006/relationships" r:embed="rId9">
            <a:extLst>
              <a:ext uri="{28A0092B-C50C-407E-A947-70E740481C1C}">
                <a14:useLocalDpi xmlns:a14="http://schemas.microsoft.com/office/drawing/2010/main" val="0"/>
              </a:ext>
            </a:extLst>
          </a:blip>
          <a:srcRect/>
          <a:stretch>
            <a:fillRect l="-1000" r="-1000"/>
          </a:stretch>
        </a:blipFill>
        <a:ln w="38100">
          <a:solidFill>
            <a:srgbClr val="EB4C65"/>
          </a:solidFill>
        </a:ln>
      </dgm:spPr>
      <dgm:t>
        <a:bodyPr/>
        <a:lstStyle/>
        <a:p>
          <a:pPr>
            <a:buNone/>
          </a:pPr>
          <a:endParaRPr lang="fr-FR"/>
        </a:p>
      </dgm:t>
    </dgm:pt>
    <dgm:pt modelId="{8A4D05CE-81E8-44BE-859A-747FFF1335C6}" type="parTrans" cxnId="{C16D6435-079B-466F-987B-526A63A88110}">
      <dgm:prSet/>
      <dgm:spPr/>
      <dgm:t>
        <a:bodyPr/>
        <a:lstStyle/>
        <a:p>
          <a:endParaRPr lang="fr-FR"/>
        </a:p>
      </dgm:t>
    </dgm:pt>
    <dgm:pt modelId="{140788F3-1440-4826-A75A-EB2CE4503656}" type="sibTrans" cxnId="{C16D6435-079B-466F-987B-526A63A88110}">
      <dgm:prSet/>
      <dgm:spPr/>
      <dgm:t>
        <a:bodyPr/>
        <a:lstStyle/>
        <a:p>
          <a:endParaRPr lang="fr-FR"/>
        </a:p>
      </dgm:t>
    </dgm:pt>
    <dgm:pt modelId="{61E3AB60-B2D0-4F9F-858F-012F1A9C99C2}">
      <dgm:prSet/>
      <dgm:spPr>
        <a:blipFill rotWithShape="0">
          <a:blip xmlns:r="http://schemas.openxmlformats.org/officeDocument/2006/relationships" r:embed="rId10"/>
          <a:srcRect/>
          <a:stretch>
            <a:fillRect/>
          </a:stretch>
        </a:blipFill>
        <a:ln w="38100">
          <a:solidFill>
            <a:srgbClr val="6CC49F"/>
          </a:solidFill>
        </a:ln>
      </dgm:spPr>
      <dgm:t>
        <a:bodyPr/>
        <a:lstStyle/>
        <a:p>
          <a:endParaRPr lang="fr-FR"/>
        </a:p>
      </dgm:t>
    </dgm:pt>
    <dgm:pt modelId="{46A975EC-7E17-4DF5-BA52-57127C2964E1}" type="parTrans" cxnId="{238B27C7-9FB5-4CC5-952A-C4FFD2702B24}">
      <dgm:prSet/>
      <dgm:spPr/>
      <dgm:t>
        <a:bodyPr/>
        <a:lstStyle/>
        <a:p>
          <a:endParaRPr lang="fr-FR"/>
        </a:p>
      </dgm:t>
    </dgm:pt>
    <dgm:pt modelId="{A0A2F636-0621-4E72-B0A8-1B0E229F405A}" type="sibTrans" cxnId="{238B27C7-9FB5-4CC5-952A-C4FFD2702B24}">
      <dgm:prSet/>
      <dgm:spPr/>
      <dgm:t>
        <a:bodyPr/>
        <a:lstStyle/>
        <a:p>
          <a:endParaRPr lang="fr-FR"/>
        </a:p>
      </dgm:t>
    </dgm:pt>
    <dgm:pt modelId="{385C4FC7-3702-405C-A3C5-29C0CE9142E4}">
      <dgm:prSet/>
      <dgm:spPr>
        <a:blipFill rotWithShape="0">
          <a:blip xmlns:r="http://schemas.openxmlformats.org/officeDocument/2006/relationships" r:embed="rId11">
            <a:extLst>
              <a:ext uri="{28A0092B-C50C-407E-A947-70E740481C1C}">
                <a14:useLocalDpi xmlns:a14="http://schemas.microsoft.com/office/drawing/2010/main" val="0"/>
              </a:ext>
            </a:extLst>
          </a:blip>
          <a:srcRect/>
          <a:stretch>
            <a:fillRect l="-7000" r="-7000"/>
          </a:stretch>
        </a:blipFill>
        <a:ln w="38100">
          <a:solidFill>
            <a:srgbClr val="ADD186"/>
          </a:solidFill>
        </a:ln>
      </dgm:spPr>
      <dgm:t>
        <a:bodyPr/>
        <a:lstStyle/>
        <a:p>
          <a:endParaRPr lang="fr-FR"/>
        </a:p>
      </dgm:t>
    </dgm:pt>
    <dgm:pt modelId="{E4126DD1-DA87-47AE-8F0A-C7188C2C6BA9}" type="parTrans" cxnId="{9BFD769E-EA14-4610-BBC0-0B2B47663C9F}">
      <dgm:prSet/>
      <dgm:spPr/>
      <dgm:t>
        <a:bodyPr/>
        <a:lstStyle/>
        <a:p>
          <a:endParaRPr lang="fr-FR"/>
        </a:p>
      </dgm:t>
    </dgm:pt>
    <dgm:pt modelId="{9543B951-DD8E-4C61-9CD1-331BEA231B4C}" type="sibTrans" cxnId="{9BFD769E-EA14-4610-BBC0-0B2B47663C9F}">
      <dgm:prSet/>
      <dgm:spPr/>
      <dgm:t>
        <a:bodyPr/>
        <a:lstStyle/>
        <a:p>
          <a:endParaRPr lang="fr-FR"/>
        </a:p>
      </dgm:t>
    </dgm:pt>
    <dgm:pt modelId="{BAAD5E7B-4A8A-47CA-B9AC-65185C124A91}">
      <dgm:prSet/>
      <dgm:spPr>
        <a:blipFill rotWithShape="0">
          <a:blip xmlns:r="http://schemas.openxmlformats.org/officeDocument/2006/relationships" r:embed="rId12">
            <a:extLst>
              <a:ext uri="{28A0092B-C50C-407E-A947-70E740481C1C}">
                <a14:useLocalDpi xmlns:a14="http://schemas.microsoft.com/office/drawing/2010/main" val="0"/>
              </a:ext>
            </a:extLst>
          </a:blip>
          <a:srcRect/>
          <a:stretch>
            <a:fillRect l="-1000" r="-1000"/>
          </a:stretch>
        </a:blipFill>
        <a:ln w="38100">
          <a:solidFill>
            <a:srgbClr val="EB4C65"/>
          </a:solidFill>
        </a:ln>
      </dgm:spPr>
      <dgm:t>
        <a:bodyPr/>
        <a:lstStyle/>
        <a:p>
          <a:pPr>
            <a:buNone/>
          </a:pPr>
          <a:endParaRPr lang="fr-FR"/>
        </a:p>
      </dgm:t>
    </dgm:pt>
    <dgm:pt modelId="{B2192103-C48E-41B0-97E4-028D5A4ED5F6}" type="parTrans" cxnId="{98E7E66F-EC7F-4F3E-A718-A32A8C4A7CE4}">
      <dgm:prSet/>
      <dgm:spPr/>
      <dgm:t>
        <a:bodyPr/>
        <a:lstStyle/>
        <a:p>
          <a:endParaRPr lang="fr-FR"/>
        </a:p>
      </dgm:t>
    </dgm:pt>
    <dgm:pt modelId="{0E0EAE8F-489F-484E-BB7C-771830602103}" type="sibTrans" cxnId="{98E7E66F-EC7F-4F3E-A718-A32A8C4A7CE4}">
      <dgm:prSet/>
      <dgm:spPr/>
      <dgm:t>
        <a:bodyPr/>
        <a:lstStyle/>
        <a:p>
          <a:endParaRPr lang="fr-FR"/>
        </a:p>
      </dgm:t>
    </dgm:pt>
    <dgm:pt modelId="{57C2BF34-C276-4946-A4B9-8607DD7CB60F}">
      <dgm:prSet/>
      <dgm:spPr>
        <a:blipFill rotWithShape="0">
          <a:blip xmlns:r="http://schemas.openxmlformats.org/officeDocument/2006/relationships" r:embed="rId13"/>
          <a:srcRect/>
          <a:stretch>
            <a:fillRect/>
          </a:stretch>
        </a:blipFill>
        <a:ln w="38100">
          <a:solidFill>
            <a:srgbClr val="EB4C65"/>
          </a:solidFill>
        </a:ln>
      </dgm:spPr>
      <dgm:t>
        <a:bodyPr/>
        <a:lstStyle/>
        <a:p>
          <a:pPr>
            <a:buNone/>
          </a:pPr>
          <a:endParaRPr lang="fr-FR"/>
        </a:p>
      </dgm:t>
    </dgm:pt>
    <dgm:pt modelId="{85859CB5-0EB0-413D-BAEE-5B9FC3612340}" type="parTrans" cxnId="{5A95272C-8A57-42F1-9CEB-7750CD8DAD92}">
      <dgm:prSet/>
      <dgm:spPr/>
      <dgm:t>
        <a:bodyPr/>
        <a:lstStyle/>
        <a:p>
          <a:endParaRPr lang="fr-FR"/>
        </a:p>
      </dgm:t>
    </dgm:pt>
    <dgm:pt modelId="{46512CCE-8E21-42BC-B417-A1F08B382D3C}" type="sibTrans" cxnId="{5A95272C-8A57-42F1-9CEB-7750CD8DAD92}">
      <dgm:prSet/>
      <dgm:spPr/>
      <dgm:t>
        <a:bodyPr/>
        <a:lstStyle/>
        <a:p>
          <a:endParaRPr lang="fr-FR"/>
        </a:p>
      </dgm:t>
    </dgm:pt>
    <dgm:pt modelId="{31C06432-6663-4CFA-96C5-4899B1D6413A}">
      <dgm:prSet/>
      <dgm:spPr>
        <a:blipFill rotWithShape="0">
          <a:blip xmlns:r="http://schemas.openxmlformats.org/officeDocument/2006/relationships" r:embed="rId14">
            <a:extLst>
              <a:ext uri="{28A0092B-C50C-407E-A947-70E740481C1C}">
                <a14:useLocalDpi xmlns:a14="http://schemas.microsoft.com/office/drawing/2010/main" val="0"/>
              </a:ext>
            </a:extLst>
          </a:blip>
          <a:srcRect/>
          <a:stretch>
            <a:fillRect t="-4000" b="-4000"/>
          </a:stretch>
        </a:blipFill>
        <a:ln w="38100">
          <a:solidFill>
            <a:srgbClr val="EB4C65"/>
          </a:solidFill>
        </a:ln>
      </dgm:spPr>
      <dgm:t>
        <a:bodyPr/>
        <a:lstStyle/>
        <a:p>
          <a:pPr>
            <a:buNone/>
          </a:pPr>
          <a:endParaRPr lang="fr-FR"/>
        </a:p>
      </dgm:t>
    </dgm:pt>
    <dgm:pt modelId="{9695396A-92E6-41C3-A2F5-A79ED69EE660}" type="parTrans" cxnId="{60822597-B973-4E40-BE5F-B688A941BD97}">
      <dgm:prSet/>
      <dgm:spPr/>
      <dgm:t>
        <a:bodyPr/>
        <a:lstStyle/>
        <a:p>
          <a:endParaRPr lang="fr-FR"/>
        </a:p>
      </dgm:t>
    </dgm:pt>
    <dgm:pt modelId="{38313A7A-3C0E-4780-AD71-2EACCBD5EB25}" type="sibTrans" cxnId="{60822597-B973-4E40-BE5F-B688A941BD97}">
      <dgm:prSet/>
      <dgm:spPr/>
      <dgm:t>
        <a:bodyPr/>
        <a:lstStyle/>
        <a:p>
          <a:endParaRPr lang="fr-FR"/>
        </a:p>
      </dgm:t>
    </dgm:pt>
    <dgm:pt modelId="{50F75E5E-9EFD-4907-A477-643192F39112}">
      <dgm:prSet/>
      <dgm:spPr>
        <a:blipFill dpi="0" rotWithShape="0">
          <a:blip xmlns:r="http://schemas.openxmlformats.org/officeDocument/2006/relationships" r:embed="rId15">
            <a:extLst>
              <a:ext uri="{28A0092B-C50C-407E-A947-70E740481C1C}">
                <a14:useLocalDpi xmlns:a14="http://schemas.microsoft.com/office/drawing/2010/main" val="0"/>
              </a:ext>
            </a:extLst>
          </a:blip>
          <a:srcRect/>
          <a:stretch>
            <a:fillRect/>
          </a:stretch>
        </a:blipFill>
        <a:ln w="38100">
          <a:solidFill>
            <a:srgbClr val="EB4C65"/>
          </a:solidFill>
        </a:ln>
      </dgm:spPr>
      <dgm:t>
        <a:bodyPr/>
        <a:lstStyle/>
        <a:p>
          <a:endParaRPr lang="fr-FR"/>
        </a:p>
      </dgm:t>
    </dgm:pt>
    <dgm:pt modelId="{C4C15E90-59BE-44F0-AB67-5173CF87BA57}" type="parTrans" cxnId="{46848732-C507-4010-8A7F-4B712931BB79}">
      <dgm:prSet/>
      <dgm:spPr/>
      <dgm:t>
        <a:bodyPr/>
        <a:lstStyle/>
        <a:p>
          <a:endParaRPr lang="fr-FR"/>
        </a:p>
      </dgm:t>
    </dgm:pt>
    <dgm:pt modelId="{8D7FCD58-9AEE-4EAA-8133-E60D1F7E49C3}" type="sibTrans" cxnId="{46848732-C507-4010-8A7F-4B712931BB79}">
      <dgm:prSet/>
      <dgm:spPr/>
      <dgm:t>
        <a:bodyPr/>
        <a:lstStyle/>
        <a:p>
          <a:endParaRPr lang="fr-FR"/>
        </a:p>
      </dgm:t>
    </dgm:pt>
    <dgm:pt modelId="{BC7C8B26-80ED-4F2F-B450-482F31FE92D9}">
      <dgm:prSet/>
      <dgm:spPr>
        <a:blipFill dpi="0" rotWithShape="0">
          <a:blip xmlns:r="http://schemas.openxmlformats.org/officeDocument/2006/relationships" r:embed="rId16">
            <a:extLst>
              <a:ext uri="{28A0092B-C50C-407E-A947-70E740481C1C}">
                <a14:useLocalDpi xmlns:a14="http://schemas.microsoft.com/office/drawing/2010/main" val="0"/>
              </a:ext>
            </a:extLst>
          </a:blip>
          <a:srcRect/>
          <a:stretch>
            <a:fillRect/>
          </a:stretch>
        </a:blipFill>
        <a:ln w="38100">
          <a:solidFill>
            <a:srgbClr val="EB4C65"/>
          </a:solidFill>
        </a:ln>
      </dgm:spPr>
      <dgm:t>
        <a:bodyPr/>
        <a:lstStyle/>
        <a:p>
          <a:endParaRPr lang="fr-FR"/>
        </a:p>
      </dgm:t>
    </dgm:pt>
    <dgm:pt modelId="{A39D553A-01A0-4FE2-91F6-F9EB3610B85A}" type="parTrans" cxnId="{AA2AC058-E6C3-44D0-8993-E1C337629ECE}">
      <dgm:prSet/>
      <dgm:spPr/>
      <dgm:t>
        <a:bodyPr/>
        <a:lstStyle/>
        <a:p>
          <a:endParaRPr lang="fr-FR"/>
        </a:p>
      </dgm:t>
    </dgm:pt>
    <dgm:pt modelId="{85D73744-7967-4B50-85CB-6B0FBC9DF94C}" type="sibTrans" cxnId="{AA2AC058-E6C3-44D0-8993-E1C337629ECE}">
      <dgm:prSet/>
      <dgm:spPr/>
      <dgm:t>
        <a:bodyPr/>
        <a:lstStyle/>
        <a:p>
          <a:endParaRPr lang="fr-FR"/>
        </a:p>
      </dgm:t>
    </dgm:pt>
    <dgm:pt modelId="{1E4372CE-16A3-45D8-A2BC-D5B581F96409}">
      <dgm:prSet/>
      <dgm:spPr>
        <a:blipFill dpi="0" rotWithShape="0">
          <a:blip xmlns:r="http://schemas.openxmlformats.org/officeDocument/2006/relationships" r:embed="rId17">
            <a:extLst>
              <a:ext uri="{28A0092B-C50C-407E-A947-70E740481C1C}">
                <a14:useLocalDpi xmlns:a14="http://schemas.microsoft.com/office/drawing/2010/main" val="0"/>
              </a:ext>
            </a:extLst>
          </a:blip>
          <a:srcRect/>
          <a:stretch>
            <a:fillRect/>
          </a:stretch>
        </a:blipFill>
        <a:ln w="38100">
          <a:solidFill>
            <a:srgbClr val="6CC49F"/>
          </a:solidFill>
        </a:ln>
      </dgm:spPr>
      <dgm:t>
        <a:bodyPr/>
        <a:lstStyle/>
        <a:p>
          <a:endParaRPr lang="fr-FR"/>
        </a:p>
      </dgm:t>
    </dgm:pt>
    <dgm:pt modelId="{9A275247-BECB-4F36-9CC7-EAA0754E24D9}" type="parTrans" cxnId="{36F2BA49-89FA-4661-91F6-5D1884C1FBED}">
      <dgm:prSet/>
      <dgm:spPr/>
      <dgm:t>
        <a:bodyPr/>
        <a:lstStyle/>
        <a:p>
          <a:endParaRPr lang="fr-FR"/>
        </a:p>
      </dgm:t>
    </dgm:pt>
    <dgm:pt modelId="{2FA382AA-CAC3-43A4-A167-4124CA1C4A84}" type="sibTrans" cxnId="{36F2BA49-89FA-4661-91F6-5D1884C1FBED}">
      <dgm:prSet/>
      <dgm:spPr/>
      <dgm:t>
        <a:bodyPr/>
        <a:lstStyle/>
        <a:p>
          <a:endParaRPr lang="fr-FR"/>
        </a:p>
      </dgm:t>
    </dgm:pt>
    <dgm:pt modelId="{0DB0333B-4519-4817-9122-E8B96DA77EDA}">
      <dgm:prSet/>
      <dgm:spPr>
        <a:blipFill dpi="0" rotWithShape="0">
          <a:blip xmlns:r="http://schemas.openxmlformats.org/officeDocument/2006/relationships" r:embed="rId18">
            <a:extLst>
              <a:ext uri="{28A0092B-C50C-407E-A947-70E740481C1C}">
                <a14:useLocalDpi xmlns:a14="http://schemas.microsoft.com/office/drawing/2010/main" val="0"/>
              </a:ext>
            </a:extLst>
          </a:blip>
          <a:srcRect/>
          <a:stretch>
            <a:fillRect/>
          </a:stretch>
        </a:blipFill>
        <a:ln w="38100">
          <a:solidFill>
            <a:srgbClr val="6CC49F"/>
          </a:solidFill>
        </a:ln>
      </dgm:spPr>
      <dgm:t>
        <a:bodyPr/>
        <a:lstStyle/>
        <a:p>
          <a:endParaRPr lang="fr-FR"/>
        </a:p>
      </dgm:t>
    </dgm:pt>
    <dgm:pt modelId="{1AD29151-D406-499C-9386-C695A5396BE2}" type="parTrans" cxnId="{AFD07BD2-F1F4-4FE0-9C21-BF006BDF998D}">
      <dgm:prSet/>
      <dgm:spPr/>
      <dgm:t>
        <a:bodyPr/>
        <a:lstStyle/>
        <a:p>
          <a:endParaRPr lang="fr-FR"/>
        </a:p>
      </dgm:t>
    </dgm:pt>
    <dgm:pt modelId="{FEAAC3D5-B3F2-48D7-8A26-5D4F7EB7E8FC}" type="sibTrans" cxnId="{AFD07BD2-F1F4-4FE0-9C21-BF006BDF998D}">
      <dgm:prSet/>
      <dgm:spPr/>
      <dgm:t>
        <a:bodyPr/>
        <a:lstStyle/>
        <a:p>
          <a:endParaRPr lang="fr-FR"/>
        </a:p>
      </dgm:t>
    </dgm:pt>
    <dgm:pt modelId="{4C00A7F3-A8FF-4E6B-9E1E-3E2E09390D08}">
      <dgm:prSet/>
      <dgm:spPr>
        <a:blipFill dpi="0" rotWithShape="0">
          <a:blip xmlns:r="http://schemas.openxmlformats.org/officeDocument/2006/relationships" r:embed="rId19">
            <a:extLst>
              <a:ext uri="{28A0092B-C50C-407E-A947-70E740481C1C}">
                <a14:useLocalDpi xmlns:a14="http://schemas.microsoft.com/office/drawing/2010/main" val="0"/>
              </a:ext>
            </a:extLst>
          </a:blip>
          <a:srcRect/>
          <a:stretch>
            <a:fillRect/>
          </a:stretch>
        </a:blipFill>
        <a:ln w="38100">
          <a:solidFill>
            <a:srgbClr val="6CC49F"/>
          </a:solidFill>
        </a:ln>
      </dgm:spPr>
      <dgm:t>
        <a:bodyPr/>
        <a:lstStyle/>
        <a:p>
          <a:endParaRPr lang="fr-FR"/>
        </a:p>
      </dgm:t>
    </dgm:pt>
    <dgm:pt modelId="{78843AA4-4273-4628-946A-A02276DAC2BC}" type="parTrans" cxnId="{5287CE8B-5FC0-486E-9B47-D3FFC262E1F1}">
      <dgm:prSet/>
      <dgm:spPr/>
      <dgm:t>
        <a:bodyPr/>
        <a:lstStyle/>
        <a:p>
          <a:endParaRPr lang="fr-FR"/>
        </a:p>
      </dgm:t>
    </dgm:pt>
    <dgm:pt modelId="{78BBAEE2-A4A9-4E26-837E-518130EBE8D5}" type="sibTrans" cxnId="{5287CE8B-5FC0-486E-9B47-D3FFC262E1F1}">
      <dgm:prSet/>
      <dgm:spPr/>
      <dgm:t>
        <a:bodyPr/>
        <a:lstStyle/>
        <a:p>
          <a:endParaRPr lang="fr-FR"/>
        </a:p>
      </dgm:t>
    </dgm:pt>
    <dgm:pt modelId="{C597E4A4-C67F-45F2-91D1-2B48F546E526}">
      <dgm:prSet/>
      <dgm:spPr>
        <a:blipFill rotWithShape="0">
          <a:blip xmlns:r="http://schemas.openxmlformats.org/officeDocument/2006/relationships" r:embed="rId20"/>
          <a:srcRect/>
          <a:stretch>
            <a:fillRect l="-5000" r="-5000"/>
          </a:stretch>
        </a:blipFill>
        <a:ln w="38100">
          <a:solidFill>
            <a:srgbClr val="ADD186"/>
          </a:solidFill>
        </a:ln>
      </dgm:spPr>
      <dgm:t>
        <a:bodyPr/>
        <a:lstStyle/>
        <a:p>
          <a:endParaRPr lang="fr-FR"/>
        </a:p>
      </dgm:t>
    </dgm:pt>
    <dgm:pt modelId="{D4D9CA2A-433E-4BE1-9136-80CD20028090}" type="parTrans" cxnId="{366D0C71-5AC6-4F08-BAE5-C90BC29B8A9B}">
      <dgm:prSet/>
      <dgm:spPr/>
      <dgm:t>
        <a:bodyPr/>
        <a:lstStyle/>
        <a:p>
          <a:endParaRPr lang="fr-FR"/>
        </a:p>
      </dgm:t>
    </dgm:pt>
    <dgm:pt modelId="{966624C9-49E2-42B3-9278-83DBC893FBEB}" type="sibTrans" cxnId="{366D0C71-5AC6-4F08-BAE5-C90BC29B8A9B}">
      <dgm:prSet/>
      <dgm:spPr/>
      <dgm:t>
        <a:bodyPr/>
        <a:lstStyle/>
        <a:p>
          <a:endParaRPr lang="fr-FR"/>
        </a:p>
      </dgm:t>
    </dgm:pt>
    <dgm:pt modelId="{438CB717-5C7F-4094-BDBB-D45288682DD3}">
      <dgm:prSet/>
      <dgm:spPr>
        <a:blipFill rotWithShape="0">
          <a:blip xmlns:r="http://schemas.openxmlformats.org/officeDocument/2006/relationships" r:embed="rId21"/>
          <a:srcRect/>
          <a:stretch>
            <a:fillRect l="-39000" r="-39000"/>
          </a:stretch>
        </a:blipFill>
      </dgm:spPr>
      <dgm:t>
        <a:bodyPr/>
        <a:lstStyle/>
        <a:p>
          <a:endParaRPr lang="fr-FR"/>
        </a:p>
      </dgm:t>
    </dgm:pt>
    <dgm:pt modelId="{4B57A50C-1BFE-4241-8847-47F6BEE12FC0}" type="sibTrans" cxnId="{A69B319C-C12A-4F88-B4B6-9BE1300529FC}">
      <dgm:prSet/>
      <dgm:spPr/>
      <dgm:t>
        <a:bodyPr/>
        <a:lstStyle/>
        <a:p>
          <a:endParaRPr lang="fr-FR"/>
        </a:p>
      </dgm:t>
    </dgm:pt>
    <dgm:pt modelId="{1D84FDE2-FC1C-4D1F-B094-1C8C96EC1E18}" type="parTrans" cxnId="{A69B319C-C12A-4F88-B4B6-9BE1300529FC}">
      <dgm:prSet/>
      <dgm:spPr/>
      <dgm:t>
        <a:bodyPr/>
        <a:lstStyle/>
        <a:p>
          <a:endParaRPr lang="fr-FR"/>
        </a:p>
      </dgm:t>
    </dgm:pt>
    <dgm:pt modelId="{8F88F4BC-84FD-4ECA-85B2-58FA12582E4B}">
      <dgm:prSet phldrT="[Texte]"/>
      <dgm:spPr>
        <a:blipFill rotWithShape="0">
          <a:blip xmlns:r="http://schemas.openxmlformats.org/officeDocument/2006/relationships" r:embed="rId22"/>
          <a:stretch>
            <a:fillRect/>
          </a:stretch>
        </a:blipFill>
        <a:ln w="38100">
          <a:solidFill>
            <a:srgbClr val="6CC49F"/>
          </a:solidFill>
        </a:ln>
      </dgm:spPr>
      <dgm:t>
        <a:bodyPr/>
        <a:lstStyle/>
        <a:p>
          <a:endParaRPr lang="fr-FR"/>
        </a:p>
      </dgm:t>
    </dgm:pt>
    <dgm:pt modelId="{C3738290-E6D4-43E8-802F-444F71060A76}" type="parTrans" cxnId="{3229C3B1-0E95-4B64-A7D2-A7F8F16359F6}">
      <dgm:prSet/>
      <dgm:spPr/>
      <dgm:t>
        <a:bodyPr/>
        <a:lstStyle/>
        <a:p>
          <a:endParaRPr lang="fr-FR"/>
        </a:p>
      </dgm:t>
    </dgm:pt>
    <dgm:pt modelId="{908ADDEA-EFD4-4134-93E5-575CF97A380E}" type="sibTrans" cxnId="{3229C3B1-0E95-4B64-A7D2-A7F8F16359F6}">
      <dgm:prSet/>
      <dgm:spPr/>
      <dgm:t>
        <a:bodyPr/>
        <a:lstStyle/>
        <a:p>
          <a:endParaRPr lang="fr-FR"/>
        </a:p>
      </dgm:t>
    </dgm:pt>
    <dgm:pt modelId="{44DE9A62-F99D-4033-B989-22CC9D36978A}" type="pres">
      <dgm:prSet presAssocID="{5CACD306-081C-4BD7-A3FC-A28D3CEA71A6}" presName="Name0" presStyleCnt="0">
        <dgm:presLayoutVars>
          <dgm:chMax val="1"/>
          <dgm:dir/>
          <dgm:animLvl val="ctr"/>
          <dgm:resizeHandles val="exact"/>
        </dgm:presLayoutVars>
      </dgm:prSet>
      <dgm:spPr/>
    </dgm:pt>
    <dgm:pt modelId="{12896178-E0E9-4904-BD70-65A04CB23E56}" type="pres">
      <dgm:prSet presAssocID="{438CB717-5C7F-4094-BDBB-D45288682DD3}" presName="centerShape" presStyleLbl="node0" presStyleIdx="0" presStyleCnt="1"/>
      <dgm:spPr/>
    </dgm:pt>
    <dgm:pt modelId="{A50C3CC4-F92A-4EE8-8961-22150589B9CD}" type="pres">
      <dgm:prSet presAssocID="{31B51F5F-8F6A-4957-9846-6A469046A855}" presName="parTrans" presStyleLbl="sibTrans2D1" presStyleIdx="0" presStyleCnt="21"/>
      <dgm:spPr/>
    </dgm:pt>
    <dgm:pt modelId="{6D59E1EB-DAE3-46B5-8556-2644D85300CD}" type="pres">
      <dgm:prSet presAssocID="{31B51F5F-8F6A-4957-9846-6A469046A855}" presName="connectorText" presStyleLbl="sibTrans2D1" presStyleIdx="0" presStyleCnt="21"/>
      <dgm:spPr/>
    </dgm:pt>
    <dgm:pt modelId="{9B665C39-A8AB-4D6D-9C33-5E0748383A16}" type="pres">
      <dgm:prSet presAssocID="{0632AC60-D9EF-4E78-B072-C7D999DD55DA}" presName="node" presStyleLbl="node1" presStyleIdx="0" presStyleCnt="21">
        <dgm:presLayoutVars>
          <dgm:bulletEnabled val="1"/>
        </dgm:presLayoutVars>
      </dgm:prSet>
      <dgm:spPr/>
    </dgm:pt>
    <dgm:pt modelId="{7F3E506F-5F6F-472F-86D6-20FA41FBF4C5}" type="pres">
      <dgm:prSet presAssocID="{A513EE62-DCB4-4B01-BFB8-2D553445C116}" presName="parTrans" presStyleLbl="sibTrans2D1" presStyleIdx="1" presStyleCnt="21"/>
      <dgm:spPr/>
    </dgm:pt>
    <dgm:pt modelId="{6AD8ABBA-FB7A-440A-9581-C43FB14A05E5}" type="pres">
      <dgm:prSet presAssocID="{A513EE62-DCB4-4B01-BFB8-2D553445C116}" presName="connectorText" presStyleLbl="sibTrans2D1" presStyleIdx="1" presStyleCnt="21"/>
      <dgm:spPr/>
    </dgm:pt>
    <dgm:pt modelId="{AED14195-0102-466D-8DE0-175AAC0776CD}" type="pres">
      <dgm:prSet presAssocID="{459195EB-CA52-4A2C-987D-2814819F7B65}" presName="node" presStyleLbl="node1" presStyleIdx="1" presStyleCnt="21">
        <dgm:presLayoutVars>
          <dgm:bulletEnabled val="1"/>
        </dgm:presLayoutVars>
      </dgm:prSet>
      <dgm:spPr/>
    </dgm:pt>
    <dgm:pt modelId="{69DD7E53-EF06-463F-AF8F-6386FE8F00DB}" type="pres">
      <dgm:prSet presAssocID="{9A275247-BECB-4F36-9CC7-EAA0754E24D9}" presName="parTrans" presStyleLbl="sibTrans2D1" presStyleIdx="2" presStyleCnt="21"/>
      <dgm:spPr/>
    </dgm:pt>
    <dgm:pt modelId="{CF0E9DD5-407D-4619-918C-55EFB6131C35}" type="pres">
      <dgm:prSet presAssocID="{9A275247-BECB-4F36-9CC7-EAA0754E24D9}" presName="connectorText" presStyleLbl="sibTrans2D1" presStyleIdx="2" presStyleCnt="21"/>
      <dgm:spPr/>
    </dgm:pt>
    <dgm:pt modelId="{173F075B-5964-4778-99E6-1A49025CD111}" type="pres">
      <dgm:prSet presAssocID="{1E4372CE-16A3-45D8-A2BC-D5B581F96409}" presName="node" presStyleLbl="node1" presStyleIdx="2" presStyleCnt="21">
        <dgm:presLayoutVars>
          <dgm:bulletEnabled val="1"/>
        </dgm:presLayoutVars>
      </dgm:prSet>
      <dgm:spPr/>
    </dgm:pt>
    <dgm:pt modelId="{5C83264F-52B5-4658-8B0E-506624CF1EAD}" type="pres">
      <dgm:prSet presAssocID="{46A975EC-7E17-4DF5-BA52-57127C2964E1}" presName="parTrans" presStyleLbl="sibTrans2D1" presStyleIdx="3" presStyleCnt="21"/>
      <dgm:spPr/>
    </dgm:pt>
    <dgm:pt modelId="{D0879A7D-149C-4678-82D4-050610CED028}" type="pres">
      <dgm:prSet presAssocID="{46A975EC-7E17-4DF5-BA52-57127C2964E1}" presName="connectorText" presStyleLbl="sibTrans2D1" presStyleIdx="3" presStyleCnt="21"/>
      <dgm:spPr/>
    </dgm:pt>
    <dgm:pt modelId="{F66AE1F8-55EA-48E5-B353-DC9C5B164271}" type="pres">
      <dgm:prSet presAssocID="{61E3AB60-B2D0-4F9F-858F-012F1A9C99C2}" presName="node" presStyleLbl="node1" presStyleIdx="3" presStyleCnt="21">
        <dgm:presLayoutVars>
          <dgm:bulletEnabled val="1"/>
        </dgm:presLayoutVars>
      </dgm:prSet>
      <dgm:spPr/>
    </dgm:pt>
    <dgm:pt modelId="{2C674CE6-566A-4F80-BF81-FF9691294644}" type="pres">
      <dgm:prSet presAssocID="{C3738290-E6D4-43E8-802F-444F71060A76}" presName="parTrans" presStyleLbl="sibTrans2D1" presStyleIdx="4" presStyleCnt="21"/>
      <dgm:spPr/>
    </dgm:pt>
    <dgm:pt modelId="{C5D1FB97-2C0B-4E22-A089-2EFEFE1E075A}" type="pres">
      <dgm:prSet presAssocID="{C3738290-E6D4-43E8-802F-444F71060A76}" presName="connectorText" presStyleLbl="sibTrans2D1" presStyleIdx="4" presStyleCnt="21"/>
      <dgm:spPr/>
    </dgm:pt>
    <dgm:pt modelId="{C2F911D3-4E76-4B75-8F39-8B417AB2793E}" type="pres">
      <dgm:prSet presAssocID="{8F88F4BC-84FD-4ECA-85B2-58FA12582E4B}" presName="node" presStyleLbl="node1" presStyleIdx="4" presStyleCnt="21">
        <dgm:presLayoutVars>
          <dgm:bulletEnabled val="1"/>
        </dgm:presLayoutVars>
      </dgm:prSet>
      <dgm:spPr/>
    </dgm:pt>
    <dgm:pt modelId="{8408F88F-3D72-4B19-BBB3-0BC5226D5A2E}" type="pres">
      <dgm:prSet presAssocID="{27A345DC-51B1-4C0A-8DDB-EE464808F3CF}" presName="parTrans" presStyleLbl="sibTrans2D1" presStyleIdx="5" presStyleCnt="21"/>
      <dgm:spPr/>
    </dgm:pt>
    <dgm:pt modelId="{7D331EF7-606F-4CB1-8694-D352AD5FE3C9}" type="pres">
      <dgm:prSet presAssocID="{27A345DC-51B1-4C0A-8DDB-EE464808F3CF}" presName="connectorText" presStyleLbl="sibTrans2D1" presStyleIdx="5" presStyleCnt="21"/>
      <dgm:spPr/>
    </dgm:pt>
    <dgm:pt modelId="{1958E081-C07C-4D04-A4CF-A33056C6DAFA}" type="pres">
      <dgm:prSet presAssocID="{242D8BFE-CAA3-4DAA-A90E-4A85248BC0C0}" presName="node" presStyleLbl="node1" presStyleIdx="5" presStyleCnt="21">
        <dgm:presLayoutVars>
          <dgm:bulletEnabled val="1"/>
        </dgm:presLayoutVars>
      </dgm:prSet>
      <dgm:spPr/>
    </dgm:pt>
    <dgm:pt modelId="{ED924F0E-D65F-4D7C-AD2B-BFA61381CFFB}" type="pres">
      <dgm:prSet presAssocID="{1AD29151-D406-499C-9386-C695A5396BE2}" presName="parTrans" presStyleLbl="sibTrans2D1" presStyleIdx="6" presStyleCnt="21"/>
      <dgm:spPr/>
    </dgm:pt>
    <dgm:pt modelId="{EAB579B3-EDD3-4E26-87CD-864F449EF78C}" type="pres">
      <dgm:prSet presAssocID="{1AD29151-D406-499C-9386-C695A5396BE2}" presName="connectorText" presStyleLbl="sibTrans2D1" presStyleIdx="6" presStyleCnt="21"/>
      <dgm:spPr/>
    </dgm:pt>
    <dgm:pt modelId="{D385732E-3B8A-4CB9-97F7-B10155076069}" type="pres">
      <dgm:prSet presAssocID="{0DB0333B-4519-4817-9122-E8B96DA77EDA}" presName="node" presStyleLbl="node1" presStyleIdx="6" presStyleCnt="21">
        <dgm:presLayoutVars>
          <dgm:bulletEnabled val="1"/>
        </dgm:presLayoutVars>
      </dgm:prSet>
      <dgm:spPr/>
    </dgm:pt>
    <dgm:pt modelId="{922AE58B-155B-40A9-8057-7E3893237527}" type="pres">
      <dgm:prSet presAssocID="{A9953ADB-678B-47DA-A6B3-B0FDE6A1CDF5}" presName="parTrans" presStyleLbl="sibTrans2D1" presStyleIdx="7" presStyleCnt="21"/>
      <dgm:spPr/>
    </dgm:pt>
    <dgm:pt modelId="{4347938C-BE89-4F67-A6D0-6F1986A25DB9}" type="pres">
      <dgm:prSet presAssocID="{A9953ADB-678B-47DA-A6B3-B0FDE6A1CDF5}" presName="connectorText" presStyleLbl="sibTrans2D1" presStyleIdx="7" presStyleCnt="21"/>
      <dgm:spPr/>
    </dgm:pt>
    <dgm:pt modelId="{064B9E00-52EB-443A-AFED-18706F631B6F}" type="pres">
      <dgm:prSet presAssocID="{C4FD4EC3-5C8C-4881-ACEB-A7E4E5B4FFE2}" presName="node" presStyleLbl="node1" presStyleIdx="7" presStyleCnt="21">
        <dgm:presLayoutVars>
          <dgm:bulletEnabled val="1"/>
        </dgm:presLayoutVars>
      </dgm:prSet>
      <dgm:spPr/>
    </dgm:pt>
    <dgm:pt modelId="{DBE8EB6C-6F54-4695-A253-EEF434B6723E}" type="pres">
      <dgm:prSet presAssocID="{DED60512-6757-4A8B-96B9-3838C70105D8}" presName="parTrans" presStyleLbl="sibTrans2D1" presStyleIdx="8" presStyleCnt="21"/>
      <dgm:spPr/>
    </dgm:pt>
    <dgm:pt modelId="{961CB6AD-9892-4711-BD69-865808B0629E}" type="pres">
      <dgm:prSet presAssocID="{DED60512-6757-4A8B-96B9-3838C70105D8}" presName="connectorText" presStyleLbl="sibTrans2D1" presStyleIdx="8" presStyleCnt="21"/>
      <dgm:spPr/>
    </dgm:pt>
    <dgm:pt modelId="{C995B4BA-D952-4DEF-BBA1-ECA574842200}" type="pres">
      <dgm:prSet presAssocID="{B89F3D93-34FA-4E9F-BA4C-E08E3963D93A}" presName="node" presStyleLbl="node1" presStyleIdx="8" presStyleCnt="21">
        <dgm:presLayoutVars>
          <dgm:bulletEnabled val="1"/>
        </dgm:presLayoutVars>
      </dgm:prSet>
      <dgm:spPr/>
    </dgm:pt>
    <dgm:pt modelId="{5C00A09A-5CA9-4174-89DD-E7605AF8E577}" type="pres">
      <dgm:prSet presAssocID="{78843AA4-4273-4628-946A-A02276DAC2BC}" presName="parTrans" presStyleLbl="sibTrans2D1" presStyleIdx="9" presStyleCnt="21"/>
      <dgm:spPr/>
    </dgm:pt>
    <dgm:pt modelId="{A5AAAD38-B749-49F2-A96F-00D5C5E5A0B9}" type="pres">
      <dgm:prSet presAssocID="{78843AA4-4273-4628-946A-A02276DAC2BC}" presName="connectorText" presStyleLbl="sibTrans2D1" presStyleIdx="9" presStyleCnt="21"/>
      <dgm:spPr/>
    </dgm:pt>
    <dgm:pt modelId="{6979E3A1-16CE-4A4E-BE16-28D6A8F5CAFD}" type="pres">
      <dgm:prSet presAssocID="{4C00A7F3-A8FF-4E6B-9E1E-3E2E09390D08}" presName="node" presStyleLbl="node1" presStyleIdx="9" presStyleCnt="21">
        <dgm:presLayoutVars>
          <dgm:bulletEnabled val="1"/>
        </dgm:presLayoutVars>
      </dgm:prSet>
      <dgm:spPr/>
    </dgm:pt>
    <dgm:pt modelId="{3EB2290C-A683-49C0-BD58-CE586C4FA40D}" type="pres">
      <dgm:prSet presAssocID="{1809A149-CEC6-4027-AE0E-3ABFFFD07FD0}" presName="parTrans" presStyleLbl="sibTrans2D1" presStyleIdx="10" presStyleCnt="21"/>
      <dgm:spPr/>
    </dgm:pt>
    <dgm:pt modelId="{F6291D15-F9B0-469A-816B-DCC9C24B87C5}" type="pres">
      <dgm:prSet presAssocID="{1809A149-CEC6-4027-AE0E-3ABFFFD07FD0}" presName="connectorText" presStyleLbl="sibTrans2D1" presStyleIdx="10" presStyleCnt="21"/>
      <dgm:spPr/>
    </dgm:pt>
    <dgm:pt modelId="{8CCF9E30-636F-4DE6-9C06-EA6F442A8739}" type="pres">
      <dgm:prSet presAssocID="{5B9E51C7-8610-418B-8266-B107EF15C09F}" presName="node" presStyleLbl="node1" presStyleIdx="10" presStyleCnt="21">
        <dgm:presLayoutVars>
          <dgm:bulletEnabled val="1"/>
        </dgm:presLayoutVars>
      </dgm:prSet>
      <dgm:spPr/>
    </dgm:pt>
    <dgm:pt modelId="{A8867E02-A860-48CB-B63E-2623260502C4}" type="pres">
      <dgm:prSet presAssocID="{E4126DD1-DA87-47AE-8F0A-C7188C2C6BA9}" presName="parTrans" presStyleLbl="sibTrans2D1" presStyleIdx="11" presStyleCnt="21"/>
      <dgm:spPr/>
    </dgm:pt>
    <dgm:pt modelId="{AEF60D75-2BE5-45F2-A5DE-DED284091584}" type="pres">
      <dgm:prSet presAssocID="{E4126DD1-DA87-47AE-8F0A-C7188C2C6BA9}" presName="connectorText" presStyleLbl="sibTrans2D1" presStyleIdx="11" presStyleCnt="21"/>
      <dgm:spPr/>
    </dgm:pt>
    <dgm:pt modelId="{FAD9A778-D0ED-4B59-8F77-882554C0F66A}" type="pres">
      <dgm:prSet presAssocID="{385C4FC7-3702-405C-A3C5-29C0CE9142E4}" presName="node" presStyleLbl="node1" presStyleIdx="11" presStyleCnt="21">
        <dgm:presLayoutVars>
          <dgm:bulletEnabled val="1"/>
        </dgm:presLayoutVars>
      </dgm:prSet>
      <dgm:spPr/>
    </dgm:pt>
    <dgm:pt modelId="{DFB9C5C0-2D87-4B8F-B40E-2EFE0410587A}" type="pres">
      <dgm:prSet presAssocID="{D4D9CA2A-433E-4BE1-9136-80CD20028090}" presName="parTrans" presStyleLbl="sibTrans2D1" presStyleIdx="12" presStyleCnt="21"/>
      <dgm:spPr/>
    </dgm:pt>
    <dgm:pt modelId="{6407675E-CB12-4E57-87C0-7CA07DA8CCE1}" type="pres">
      <dgm:prSet presAssocID="{D4D9CA2A-433E-4BE1-9136-80CD20028090}" presName="connectorText" presStyleLbl="sibTrans2D1" presStyleIdx="12" presStyleCnt="21"/>
      <dgm:spPr/>
    </dgm:pt>
    <dgm:pt modelId="{64E76D56-6EAE-414B-A0DA-D5CC7D8014C0}" type="pres">
      <dgm:prSet presAssocID="{C597E4A4-C67F-45F2-91D1-2B48F546E526}" presName="node" presStyleLbl="node1" presStyleIdx="12" presStyleCnt="21">
        <dgm:presLayoutVars>
          <dgm:bulletEnabled val="1"/>
        </dgm:presLayoutVars>
      </dgm:prSet>
      <dgm:spPr/>
    </dgm:pt>
    <dgm:pt modelId="{9A264348-CF9C-425A-8F50-FBD599945691}" type="pres">
      <dgm:prSet presAssocID="{C95F2DDF-993F-441C-AB32-9DF5E65AC7E9}" presName="parTrans" presStyleLbl="sibTrans2D1" presStyleIdx="13" presStyleCnt="21"/>
      <dgm:spPr/>
    </dgm:pt>
    <dgm:pt modelId="{49DAB6A5-1FAC-4D07-B1D0-0585909F4F60}" type="pres">
      <dgm:prSet presAssocID="{C95F2DDF-993F-441C-AB32-9DF5E65AC7E9}" presName="connectorText" presStyleLbl="sibTrans2D1" presStyleIdx="13" presStyleCnt="21"/>
      <dgm:spPr/>
    </dgm:pt>
    <dgm:pt modelId="{572B7A79-36B4-4AA8-A296-FCD0D591BE00}" type="pres">
      <dgm:prSet presAssocID="{7D298537-BDD9-451A-A631-ED73AA09BC4F}" presName="node" presStyleLbl="node1" presStyleIdx="13" presStyleCnt="21">
        <dgm:presLayoutVars>
          <dgm:bulletEnabled val="1"/>
        </dgm:presLayoutVars>
      </dgm:prSet>
      <dgm:spPr/>
    </dgm:pt>
    <dgm:pt modelId="{B77ADE48-7011-4A37-BC99-66C01945947C}" type="pres">
      <dgm:prSet presAssocID="{A39D553A-01A0-4FE2-91F6-F9EB3610B85A}" presName="parTrans" presStyleLbl="sibTrans2D1" presStyleIdx="14" presStyleCnt="21"/>
      <dgm:spPr/>
    </dgm:pt>
    <dgm:pt modelId="{62EE58B8-5AC6-4D95-834B-73FD067808CB}" type="pres">
      <dgm:prSet presAssocID="{A39D553A-01A0-4FE2-91F6-F9EB3610B85A}" presName="connectorText" presStyleLbl="sibTrans2D1" presStyleIdx="14" presStyleCnt="21"/>
      <dgm:spPr/>
    </dgm:pt>
    <dgm:pt modelId="{ADFE7CD2-42D2-4B33-9772-088D14518BCA}" type="pres">
      <dgm:prSet presAssocID="{BC7C8B26-80ED-4F2F-B450-482F31FE92D9}" presName="node" presStyleLbl="node1" presStyleIdx="14" presStyleCnt="21">
        <dgm:presLayoutVars>
          <dgm:bulletEnabled val="1"/>
        </dgm:presLayoutVars>
      </dgm:prSet>
      <dgm:spPr/>
    </dgm:pt>
    <dgm:pt modelId="{041490B7-A765-4EA6-BCAB-35E673B8E33B}" type="pres">
      <dgm:prSet presAssocID="{B2192103-C48E-41B0-97E4-028D5A4ED5F6}" presName="parTrans" presStyleLbl="sibTrans2D1" presStyleIdx="15" presStyleCnt="21"/>
      <dgm:spPr/>
    </dgm:pt>
    <dgm:pt modelId="{1910C767-61EB-41D0-8DC9-F8AF4570F693}" type="pres">
      <dgm:prSet presAssocID="{B2192103-C48E-41B0-97E4-028D5A4ED5F6}" presName="connectorText" presStyleLbl="sibTrans2D1" presStyleIdx="15" presStyleCnt="21"/>
      <dgm:spPr/>
    </dgm:pt>
    <dgm:pt modelId="{A5034456-9763-489E-8092-8E69567070D1}" type="pres">
      <dgm:prSet presAssocID="{BAAD5E7B-4A8A-47CA-B9AC-65185C124A91}" presName="node" presStyleLbl="node1" presStyleIdx="15" presStyleCnt="21">
        <dgm:presLayoutVars>
          <dgm:bulletEnabled val="1"/>
        </dgm:presLayoutVars>
      </dgm:prSet>
      <dgm:spPr/>
    </dgm:pt>
    <dgm:pt modelId="{FDFE0569-BBB5-4A4E-A775-CC66441B2E3D}" type="pres">
      <dgm:prSet presAssocID="{C4C15E90-59BE-44F0-AB67-5173CF87BA57}" presName="parTrans" presStyleLbl="sibTrans2D1" presStyleIdx="16" presStyleCnt="21"/>
      <dgm:spPr/>
    </dgm:pt>
    <dgm:pt modelId="{3F707CEE-FAEB-4CA3-9E42-79E58B69E7AA}" type="pres">
      <dgm:prSet presAssocID="{C4C15E90-59BE-44F0-AB67-5173CF87BA57}" presName="connectorText" presStyleLbl="sibTrans2D1" presStyleIdx="16" presStyleCnt="21"/>
      <dgm:spPr/>
    </dgm:pt>
    <dgm:pt modelId="{243A65BF-79DC-4985-8525-53A632AA4FB6}" type="pres">
      <dgm:prSet presAssocID="{50F75E5E-9EFD-4907-A477-643192F39112}" presName="node" presStyleLbl="node1" presStyleIdx="16" presStyleCnt="21">
        <dgm:presLayoutVars>
          <dgm:bulletEnabled val="1"/>
        </dgm:presLayoutVars>
      </dgm:prSet>
      <dgm:spPr/>
    </dgm:pt>
    <dgm:pt modelId="{C2202ABF-CFB9-441E-A9A4-53DBFFDEAC01}" type="pres">
      <dgm:prSet presAssocID="{85859CB5-0EB0-413D-BAEE-5B9FC3612340}" presName="parTrans" presStyleLbl="sibTrans2D1" presStyleIdx="17" presStyleCnt="21"/>
      <dgm:spPr/>
    </dgm:pt>
    <dgm:pt modelId="{6FBA2C46-1291-4548-92B7-8B900B05B85A}" type="pres">
      <dgm:prSet presAssocID="{85859CB5-0EB0-413D-BAEE-5B9FC3612340}" presName="connectorText" presStyleLbl="sibTrans2D1" presStyleIdx="17" presStyleCnt="21"/>
      <dgm:spPr/>
    </dgm:pt>
    <dgm:pt modelId="{F0742637-C6A4-4F28-91C9-896D23FFD6E3}" type="pres">
      <dgm:prSet presAssocID="{57C2BF34-C276-4946-A4B9-8607DD7CB60F}" presName="node" presStyleLbl="node1" presStyleIdx="17" presStyleCnt="21">
        <dgm:presLayoutVars>
          <dgm:bulletEnabled val="1"/>
        </dgm:presLayoutVars>
      </dgm:prSet>
      <dgm:spPr/>
    </dgm:pt>
    <dgm:pt modelId="{94F5490C-C2EC-46C1-BD81-43030257F144}" type="pres">
      <dgm:prSet presAssocID="{9695396A-92E6-41C3-A2F5-A79ED69EE660}" presName="parTrans" presStyleLbl="sibTrans2D1" presStyleIdx="18" presStyleCnt="21"/>
      <dgm:spPr/>
    </dgm:pt>
    <dgm:pt modelId="{A1A4187B-A601-4DF1-B99D-D22D3B3A31CE}" type="pres">
      <dgm:prSet presAssocID="{9695396A-92E6-41C3-A2F5-A79ED69EE660}" presName="connectorText" presStyleLbl="sibTrans2D1" presStyleIdx="18" presStyleCnt="21"/>
      <dgm:spPr/>
    </dgm:pt>
    <dgm:pt modelId="{F5E09FDC-CF5B-4AF2-91A2-5E45D188D475}" type="pres">
      <dgm:prSet presAssocID="{31C06432-6663-4CFA-96C5-4899B1D6413A}" presName="node" presStyleLbl="node1" presStyleIdx="18" presStyleCnt="21">
        <dgm:presLayoutVars>
          <dgm:bulletEnabled val="1"/>
        </dgm:presLayoutVars>
      </dgm:prSet>
      <dgm:spPr/>
    </dgm:pt>
    <dgm:pt modelId="{7C5BEB11-C08B-41DC-93D4-336794208D8F}" type="pres">
      <dgm:prSet presAssocID="{5C091AB8-DED9-4B87-9AB4-7696572939C2}" presName="parTrans" presStyleLbl="sibTrans2D1" presStyleIdx="19" presStyleCnt="21"/>
      <dgm:spPr/>
    </dgm:pt>
    <dgm:pt modelId="{9A8E8C6B-CB7E-4F64-9E48-2232628143C2}" type="pres">
      <dgm:prSet presAssocID="{5C091AB8-DED9-4B87-9AB4-7696572939C2}" presName="connectorText" presStyleLbl="sibTrans2D1" presStyleIdx="19" presStyleCnt="21"/>
      <dgm:spPr/>
    </dgm:pt>
    <dgm:pt modelId="{BBF8D80D-86CA-4414-BF5D-4F4243646870}" type="pres">
      <dgm:prSet presAssocID="{4DB68D3E-0016-4B6B-AC85-24B465F4A149}" presName="node" presStyleLbl="node1" presStyleIdx="19" presStyleCnt="21">
        <dgm:presLayoutVars>
          <dgm:bulletEnabled val="1"/>
        </dgm:presLayoutVars>
      </dgm:prSet>
      <dgm:spPr/>
    </dgm:pt>
    <dgm:pt modelId="{A2BE838D-C1E1-4B68-8894-897A63BDA697}" type="pres">
      <dgm:prSet presAssocID="{8A4D05CE-81E8-44BE-859A-747FFF1335C6}" presName="parTrans" presStyleLbl="sibTrans2D1" presStyleIdx="20" presStyleCnt="21"/>
      <dgm:spPr/>
    </dgm:pt>
    <dgm:pt modelId="{03F74EA9-1D5E-431E-82D6-64DE8D785014}" type="pres">
      <dgm:prSet presAssocID="{8A4D05CE-81E8-44BE-859A-747FFF1335C6}" presName="connectorText" presStyleLbl="sibTrans2D1" presStyleIdx="20" presStyleCnt="21"/>
      <dgm:spPr/>
    </dgm:pt>
    <dgm:pt modelId="{39AE9F14-3BE9-4D14-942D-1C003E219301}" type="pres">
      <dgm:prSet presAssocID="{BBC79040-5D14-4BC8-A71B-BF25C74BA5B0}" presName="node" presStyleLbl="node1" presStyleIdx="20" presStyleCnt="21">
        <dgm:presLayoutVars>
          <dgm:bulletEnabled val="1"/>
        </dgm:presLayoutVars>
      </dgm:prSet>
      <dgm:spPr/>
    </dgm:pt>
  </dgm:ptLst>
  <dgm:cxnLst>
    <dgm:cxn modelId="{A8C5C903-F8EE-4D38-97F3-B950A93D5DBB}" type="presOf" srcId="{0DB0333B-4519-4817-9122-E8B96DA77EDA}" destId="{D385732E-3B8A-4CB9-97F7-B10155076069}" srcOrd="0" destOrd="0" presId="urn:microsoft.com/office/officeart/2005/8/layout/radial5"/>
    <dgm:cxn modelId="{9963EB09-8EF5-441C-82F1-E9683C5D6EB3}" type="presOf" srcId="{BC7C8B26-80ED-4F2F-B450-482F31FE92D9}" destId="{ADFE7CD2-42D2-4B33-9772-088D14518BCA}" srcOrd="0" destOrd="0" presId="urn:microsoft.com/office/officeart/2005/8/layout/radial5"/>
    <dgm:cxn modelId="{65FC150A-5B02-4C14-9332-94D91617F898}" type="presOf" srcId="{5C091AB8-DED9-4B87-9AB4-7696572939C2}" destId="{7C5BEB11-C08B-41DC-93D4-336794208D8F}" srcOrd="0" destOrd="0" presId="urn:microsoft.com/office/officeart/2005/8/layout/radial5"/>
    <dgm:cxn modelId="{5823460E-70F5-42A5-A08A-31A7752A7055}" type="presOf" srcId="{242D8BFE-CAA3-4DAA-A90E-4A85248BC0C0}" destId="{1958E081-C07C-4D04-A4CF-A33056C6DAFA}" srcOrd="0" destOrd="0" presId="urn:microsoft.com/office/officeart/2005/8/layout/radial5"/>
    <dgm:cxn modelId="{5D62D60E-2602-416C-A3E7-52181D6D1998}" type="presOf" srcId="{B2192103-C48E-41B0-97E4-028D5A4ED5F6}" destId="{1910C767-61EB-41D0-8DC9-F8AF4570F693}" srcOrd="1" destOrd="0" presId="urn:microsoft.com/office/officeart/2005/8/layout/radial5"/>
    <dgm:cxn modelId="{B2CE0712-7A7F-4064-B2C0-CB2C445E4F84}" type="presOf" srcId="{5C091AB8-DED9-4B87-9AB4-7696572939C2}" destId="{9A8E8C6B-CB7E-4F64-9E48-2232628143C2}" srcOrd="1" destOrd="0" presId="urn:microsoft.com/office/officeart/2005/8/layout/radial5"/>
    <dgm:cxn modelId="{82F5D014-0A02-47BC-8F2F-ADD060490711}" type="presOf" srcId="{50F75E5E-9EFD-4907-A477-643192F39112}" destId="{243A65BF-79DC-4985-8525-53A632AA4FB6}" srcOrd="0" destOrd="0" presId="urn:microsoft.com/office/officeart/2005/8/layout/radial5"/>
    <dgm:cxn modelId="{00272617-FD09-485A-88BF-D167D116B742}" type="presOf" srcId="{31C06432-6663-4CFA-96C5-4899B1D6413A}" destId="{F5E09FDC-CF5B-4AF2-91A2-5E45D188D475}" srcOrd="0" destOrd="0" presId="urn:microsoft.com/office/officeart/2005/8/layout/radial5"/>
    <dgm:cxn modelId="{EA40911B-E08D-41D4-8860-4ACEE9569E77}" type="presOf" srcId="{B89F3D93-34FA-4E9F-BA4C-E08E3963D93A}" destId="{C995B4BA-D952-4DEF-BBA1-ECA574842200}" srcOrd="0" destOrd="0" presId="urn:microsoft.com/office/officeart/2005/8/layout/radial5"/>
    <dgm:cxn modelId="{8367AE1C-6F59-42AA-8B53-8010962361B6}" type="presOf" srcId="{1809A149-CEC6-4027-AE0E-3ABFFFD07FD0}" destId="{F6291D15-F9B0-469A-816B-DCC9C24B87C5}" srcOrd="1" destOrd="0" presId="urn:microsoft.com/office/officeart/2005/8/layout/radial5"/>
    <dgm:cxn modelId="{E78A031F-47DF-4869-B987-0BDBDE9171B1}" type="presOf" srcId="{9695396A-92E6-41C3-A2F5-A79ED69EE660}" destId="{A1A4187B-A601-4DF1-B99D-D22D3B3A31CE}" srcOrd="1" destOrd="0" presId="urn:microsoft.com/office/officeart/2005/8/layout/radial5"/>
    <dgm:cxn modelId="{8968D620-8D8E-464B-A9EE-B7B897E3A560}" type="presOf" srcId="{1AD29151-D406-499C-9386-C695A5396BE2}" destId="{EAB579B3-EDD3-4E26-87CD-864F449EF78C}" srcOrd="1" destOrd="0" presId="urn:microsoft.com/office/officeart/2005/8/layout/radial5"/>
    <dgm:cxn modelId="{CED6D221-AF73-47F2-AB4C-5ECA58650797}" type="presOf" srcId="{C95F2DDF-993F-441C-AB32-9DF5E65AC7E9}" destId="{49DAB6A5-1FAC-4D07-B1D0-0585909F4F60}" srcOrd="1" destOrd="0" presId="urn:microsoft.com/office/officeart/2005/8/layout/radial5"/>
    <dgm:cxn modelId="{1F8C8124-D077-47CB-950B-DDDEBEA95019}" type="presOf" srcId="{C3738290-E6D4-43E8-802F-444F71060A76}" destId="{C5D1FB97-2C0B-4E22-A089-2EFEFE1E075A}" srcOrd="1" destOrd="0" presId="urn:microsoft.com/office/officeart/2005/8/layout/radial5"/>
    <dgm:cxn modelId="{89159C26-1F13-4B08-BDEB-151DF85E3332}" type="presOf" srcId="{27A345DC-51B1-4C0A-8DDB-EE464808F3CF}" destId="{7D331EF7-606F-4CB1-8694-D352AD5FE3C9}" srcOrd="1" destOrd="0" presId="urn:microsoft.com/office/officeart/2005/8/layout/radial5"/>
    <dgm:cxn modelId="{5A95272C-8A57-42F1-9CEB-7750CD8DAD92}" srcId="{438CB717-5C7F-4094-BDBB-D45288682DD3}" destId="{57C2BF34-C276-4946-A4B9-8607DD7CB60F}" srcOrd="17" destOrd="0" parTransId="{85859CB5-0EB0-413D-BAEE-5B9FC3612340}" sibTransId="{46512CCE-8E21-42BC-B417-A1F08B382D3C}"/>
    <dgm:cxn modelId="{1E79BE2D-7E32-4076-90CA-9B365F80C06E}" type="presOf" srcId="{4DB68D3E-0016-4B6B-AC85-24B465F4A149}" destId="{BBF8D80D-86CA-4414-BF5D-4F4243646870}" srcOrd="0" destOrd="0" presId="urn:microsoft.com/office/officeart/2005/8/layout/radial5"/>
    <dgm:cxn modelId="{46848732-C507-4010-8A7F-4B712931BB79}" srcId="{438CB717-5C7F-4094-BDBB-D45288682DD3}" destId="{50F75E5E-9EFD-4907-A477-643192F39112}" srcOrd="16" destOrd="0" parTransId="{C4C15E90-59BE-44F0-AB67-5173CF87BA57}" sibTransId="{8D7FCD58-9AEE-4EAA-8133-E60D1F7E49C3}"/>
    <dgm:cxn modelId="{DBCBFE33-B1C7-4F77-ADA7-DD773C560DC9}" type="presOf" srcId="{5CACD306-081C-4BD7-A3FC-A28D3CEA71A6}" destId="{44DE9A62-F99D-4033-B989-22CC9D36978A}" srcOrd="0" destOrd="0" presId="urn:microsoft.com/office/officeart/2005/8/layout/radial5"/>
    <dgm:cxn modelId="{C16D6435-079B-466F-987B-526A63A88110}" srcId="{438CB717-5C7F-4094-BDBB-D45288682DD3}" destId="{BBC79040-5D14-4BC8-A71B-BF25C74BA5B0}" srcOrd="20" destOrd="0" parTransId="{8A4D05CE-81E8-44BE-859A-747FFF1335C6}" sibTransId="{140788F3-1440-4826-A75A-EB2CE4503656}"/>
    <dgm:cxn modelId="{5FC3E137-1472-4484-905D-9E1E3A8F240F}" type="presOf" srcId="{385C4FC7-3702-405C-A3C5-29C0CE9142E4}" destId="{FAD9A778-D0ED-4B59-8F77-882554C0F66A}" srcOrd="0" destOrd="0" presId="urn:microsoft.com/office/officeart/2005/8/layout/radial5"/>
    <dgm:cxn modelId="{065EB838-B836-47D2-94CB-FE4D3EEA3182}" type="presOf" srcId="{A9953ADB-678B-47DA-A6B3-B0FDE6A1CDF5}" destId="{922AE58B-155B-40A9-8057-7E3893237527}" srcOrd="0" destOrd="0" presId="urn:microsoft.com/office/officeart/2005/8/layout/radial5"/>
    <dgm:cxn modelId="{E597B83A-54E7-4E7F-9366-954F95EB79EC}" type="presOf" srcId="{D4D9CA2A-433E-4BE1-9136-80CD20028090}" destId="{DFB9C5C0-2D87-4B8F-B40E-2EFE0410587A}" srcOrd="0" destOrd="0" presId="urn:microsoft.com/office/officeart/2005/8/layout/radial5"/>
    <dgm:cxn modelId="{8812013C-F310-4120-9ACA-2A508E021A59}" type="presOf" srcId="{78843AA4-4273-4628-946A-A02276DAC2BC}" destId="{A5AAAD38-B749-49F2-A96F-00D5C5E5A0B9}" srcOrd="1" destOrd="0" presId="urn:microsoft.com/office/officeart/2005/8/layout/radial5"/>
    <dgm:cxn modelId="{C1829B3D-C1C9-4035-A0F9-C48E8F05A08F}" srcId="{438CB717-5C7F-4094-BDBB-D45288682DD3}" destId="{7D298537-BDD9-451A-A631-ED73AA09BC4F}" srcOrd="13" destOrd="0" parTransId="{C95F2DDF-993F-441C-AB32-9DF5E65AC7E9}" sibTransId="{4AD956FD-BBC3-4261-AC3D-D7ADDB25B079}"/>
    <dgm:cxn modelId="{41DEE640-E05E-4280-90EF-3E0D546DBF5D}" type="presOf" srcId="{1AD29151-D406-499C-9386-C695A5396BE2}" destId="{ED924F0E-D65F-4D7C-AD2B-BFA61381CFFB}" srcOrd="0" destOrd="0" presId="urn:microsoft.com/office/officeart/2005/8/layout/radial5"/>
    <dgm:cxn modelId="{E13E0B5B-EB9D-46DE-B9AD-72F00AA72F85}" type="presOf" srcId="{C597E4A4-C67F-45F2-91D1-2B48F546E526}" destId="{64E76D56-6EAE-414B-A0DA-D5CC7D8014C0}" srcOrd="0" destOrd="0" presId="urn:microsoft.com/office/officeart/2005/8/layout/radial5"/>
    <dgm:cxn modelId="{2059B15C-F2C9-445F-9B07-908F590068F6}" type="presOf" srcId="{8A4D05CE-81E8-44BE-859A-747FFF1335C6}" destId="{A2BE838D-C1E1-4B68-8894-897A63BDA697}" srcOrd="0" destOrd="0" presId="urn:microsoft.com/office/officeart/2005/8/layout/radial5"/>
    <dgm:cxn modelId="{E01E9465-F50C-4CAE-ABD9-77A2F0C50C0D}" type="presOf" srcId="{459195EB-CA52-4A2C-987D-2814819F7B65}" destId="{AED14195-0102-466D-8DE0-175AAC0776CD}" srcOrd="0" destOrd="0" presId="urn:microsoft.com/office/officeart/2005/8/layout/radial5"/>
    <dgm:cxn modelId="{36F2BA49-89FA-4661-91F6-5D1884C1FBED}" srcId="{438CB717-5C7F-4094-BDBB-D45288682DD3}" destId="{1E4372CE-16A3-45D8-A2BC-D5B581F96409}" srcOrd="2" destOrd="0" parTransId="{9A275247-BECB-4F36-9CC7-EAA0754E24D9}" sibTransId="{2FA382AA-CAC3-43A4-A167-4124CA1C4A84}"/>
    <dgm:cxn modelId="{22497E4C-46A6-42F6-AC1B-E6277D74EB90}" type="presOf" srcId="{31B51F5F-8F6A-4957-9846-6A469046A855}" destId="{6D59E1EB-DAE3-46B5-8556-2644D85300CD}" srcOrd="1" destOrd="0" presId="urn:microsoft.com/office/officeart/2005/8/layout/radial5"/>
    <dgm:cxn modelId="{8CC98A4E-7054-4AE0-A0C9-A4670DC280C2}" type="presOf" srcId="{46A975EC-7E17-4DF5-BA52-57127C2964E1}" destId="{5C83264F-52B5-4658-8B0E-506624CF1EAD}" srcOrd="0" destOrd="0" presId="urn:microsoft.com/office/officeart/2005/8/layout/radial5"/>
    <dgm:cxn modelId="{7C9C976E-D8FA-4078-9CA4-D248CE0DFD70}" type="presOf" srcId="{DED60512-6757-4A8B-96B9-3838C70105D8}" destId="{DBE8EB6C-6F54-4695-A253-EEF434B6723E}" srcOrd="0" destOrd="0" presId="urn:microsoft.com/office/officeart/2005/8/layout/radial5"/>
    <dgm:cxn modelId="{98E7E66F-EC7F-4F3E-A718-A32A8C4A7CE4}" srcId="{438CB717-5C7F-4094-BDBB-D45288682DD3}" destId="{BAAD5E7B-4A8A-47CA-B9AC-65185C124A91}" srcOrd="15" destOrd="0" parTransId="{B2192103-C48E-41B0-97E4-028D5A4ED5F6}" sibTransId="{0E0EAE8F-489F-484E-BB7C-771830602103}"/>
    <dgm:cxn modelId="{366D0C71-5AC6-4F08-BAE5-C90BC29B8A9B}" srcId="{438CB717-5C7F-4094-BDBB-D45288682DD3}" destId="{C597E4A4-C67F-45F2-91D1-2B48F546E526}" srcOrd="12" destOrd="0" parTransId="{D4D9CA2A-433E-4BE1-9136-80CD20028090}" sibTransId="{966624C9-49E2-42B3-9278-83DBC893FBEB}"/>
    <dgm:cxn modelId="{C0FC7352-DE81-41CE-AE23-8A8BF002C36D}" type="presOf" srcId="{C4C15E90-59BE-44F0-AB67-5173CF87BA57}" destId="{3F707CEE-FAEB-4CA3-9E42-79E58B69E7AA}" srcOrd="1" destOrd="0" presId="urn:microsoft.com/office/officeart/2005/8/layout/radial5"/>
    <dgm:cxn modelId="{D473F672-705C-4A72-ADC1-211707C9FB88}" type="presOf" srcId="{1E4372CE-16A3-45D8-A2BC-D5B581F96409}" destId="{173F075B-5964-4778-99E6-1A49025CD111}" srcOrd="0" destOrd="0" presId="urn:microsoft.com/office/officeart/2005/8/layout/radial5"/>
    <dgm:cxn modelId="{7F023553-B7E3-41CA-97C3-59C0EC022E52}" type="presOf" srcId="{57C2BF34-C276-4946-A4B9-8607DD7CB60F}" destId="{F0742637-C6A4-4F28-91C9-896D23FFD6E3}" srcOrd="0" destOrd="0" presId="urn:microsoft.com/office/officeart/2005/8/layout/radial5"/>
    <dgm:cxn modelId="{EDC8DB54-CFD8-4FA5-B4A3-ACF83210AD7C}" type="presOf" srcId="{A513EE62-DCB4-4B01-BFB8-2D553445C116}" destId="{7F3E506F-5F6F-472F-86D6-20FA41FBF4C5}" srcOrd="0" destOrd="0" presId="urn:microsoft.com/office/officeart/2005/8/layout/radial5"/>
    <dgm:cxn modelId="{5CD6A475-7B93-4036-A213-508A720D5DCA}" type="presOf" srcId="{D4D9CA2A-433E-4BE1-9136-80CD20028090}" destId="{6407675E-CB12-4E57-87C0-7CA07DA8CCE1}" srcOrd="1" destOrd="0" presId="urn:microsoft.com/office/officeart/2005/8/layout/radial5"/>
    <dgm:cxn modelId="{ACD3B357-539A-4E76-AE25-409CE472CB33}" srcId="{438CB717-5C7F-4094-BDBB-D45288682DD3}" destId="{C4FD4EC3-5C8C-4881-ACEB-A7E4E5B4FFE2}" srcOrd="7" destOrd="0" parTransId="{A9953ADB-678B-47DA-A6B3-B0FDE6A1CDF5}" sibTransId="{7EEF7019-02DA-40DF-9E63-3D0C32B16CBF}"/>
    <dgm:cxn modelId="{EE928078-678D-4630-84FD-16753C26AD25}" srcId="{438CB717-5C7F-4094-BDBB-D45288682DD3}" destId="{5B9E51C7-8610-418B-8266-B107EF15C09F}" srcOrd="10" destOrd="0" parTransId="{1809A149-CEC6-4027-AE0E-3ABFFFD07FD0}" sibTransId="{5AEF399E-9C63-4778-BC06-65583DC14A95}"/>
    <dgm:cxn modelId="{AA2AC058-E6C3-44D0-8993-E1C337629ECE}" srcId="{438CB717-5C7F-4094-BDBB-D45288682DD3}" destId="{BC7C8B26-80ED-4F2F-B450-482F31FE92D9}" srcOrd="14" destOrd="0" parTransId="{A39D553A-01A0-4FE2-91F6-F9EB3610B85A}" sibTransId="{85D73744-7967-4B50-85CB-6B0FBC9DF94C}"/>
    <dgm:cxn modelId="{76321159-35D4-4BA5-8808-9E364FA3B32A}" type="presOf" srcId="{A39D553A-01A0-4FE2-91F6-F9EB3610B85A}" destId="{B77ADE48-7011-4A37-BC99-66C01945947C}" srcOrd="0" destOrd="0" presId="urn:microsoft.com/office/officeart/2005/8/layout/radial5"/>
    <dgm:cxn modelId="{16EA1B5A-856E-4988-AE66-F95FD57DC2E0}" srcId="{438CB717-5C7F-4094-BDBB-D45288682DD3}" destId="{B89F3D93-34FA-4E9F-BA4C-E08E3963D93A}" srcOrd="8" destOrd="0" parTransId="{DED60512-6757-4A8B-96B9-3838C70105D8}" sibTransId="{1D23724C-9E46-4637-A3F3-82B749B060E7}"/>
    <dgm:cxn modelId="{C9844F7A-B98F-44AA-B9A1-469D381014B7}" srcId="{438CB717-5C7F-4094-BDBB-D45288682DD3}" destId="{459195EB-CA52-4A2C-987D-2814819F7B65}" srcOrd="1" destOrd="0" parTransId="{A513EE62-DCB4-4B01-BFB8-2D553445C116}" sibTransId="{C5ED5026-BD02-4CB5-810C-05A0000E8E11}"/>
    <dgm:cxn modelId="{CD24147D-E000-4971-B5C1-5CD92698652F}" type="presOf" srcId="{DED60512-6757-4A8B-96B9-3838C70105D8}" destId="{961CB6AD-9892-4711-BD69-865808B0629E}" srcOrd="1" destOrd="0" presId="urn:microsoft.com/office/officeart/2005/8/layout/radial5"/>
    <dgm:cxn modelId="{8A399683-CFD1-4505-B148-7736CF0C49DA}" type="presOf" srcId="{7D298537-BDD9-451A-A631-ED73AA09BC4F}" destId="{572B7A79-36B4-4AA8-A296-FCD0D591BE00}" srcOrd="0" destOrd="0" presId="urn:microsoft.com/office/officeart/2005/8/layout/radial5"/>
    <dgm:cxn modelId="{6AD4B988-45F7-43BE-917B-1D5A6D69E4CB}" type="presOf" srcId="{61E3AB60-B2D0-4F9F-858F-012F1A9C99C2}" destId="{F66AE1F8-55EA-48E5-B353-DC9C5B164271}" srcOrd="0" destOrd="0" presId="urn:microsoft.com/office/officeart/2005/8/layout/radial5"/>
    <dgm:cxn modelId="{70B76F89-C4C9-4F43-95AF-3473B220F2E8}" type="presOf" srcId="{438CB717-5C7F-4094-BDBB-D45288682DD3}" destId="{12896178-E0E9-4904-BD70-65A04CB23E56}" srcOrd="0" destOrd="0" presId="urn:microsoft.com/office/officeart/2005/8/layout/radial5"/>
    <dgm:cxn modelId="{A0A0C58B-1F0A-474E-BFBE-7D9F3F0A3C0A}" type="presOf" srcId="{8A4D05CE-81E8-44BE-859A-747FFF1335C6}" destId="{03F74EA9-1D5E-431E-82D6-64DE8D785014}" srcOrd="1" destOrd="0" presId="urn:microsoft.com/office/officeart/2005/8/layout/radial5"/>
    <dgm:cxn modelId="{5287CE8B-5FC0-486E-9B47-D3FFC262E1F1}" srcId="{438CB717-5C7F-4094-BDBB-D45288682DD3}" destId="{4C00A7F3-A8FF-4E6B-9E1E-3E2E09390D08}" srcOrd="9" destOrd="0" parTransId="{78843AA4-4273-4628-946A-A02276DAC2BC}" sibTransId="{78BBAEE2-A4A9-4E26-837E-518130EBE8D5}"/>
    <dgm:cxn modelId="{06CEF18B-26D6-42F9-9A99-A0BED98B307D}" type="presOf" srcId="{A9953ADB-678B-47DA-A6B3-B0FDE6A1CDF5}" destId="{4347938C-BE89-4F67-A6D0-6F1986A25DB9}" srcOrd="1" destOrd="0" presId="urn:microsoft.com/office/officeart/2005/8/layout/radial5"/>
    <dgm:cxn modelId="{73CD798E-FD3B-40E8-9DC5-E6DDFCD8E6B3}" type="presOf" srcId="{9695396A-92E6-41C3-A2F5-A79ED69EE660}" destId="{94F5490C-C2EC-46C1-BD81-43030257F144}" srcOrd="0" destOrd="0" presId="urn:microsoft.com/office/officeart/2005/8/layout/radial5"/>
    <dgm:cxn modelId="{71780B90-E5BB-4057-A5B5-B8C5A6BE0AA7}" type="presOf" srcId="{4C00A7F3-A8FF-4E6B-9E1E-3E2E09390D08}" destId="{6979E3A1-16CE-4A4E-BE16-28D6A8F5CAFD}" srcOrd="0" destOrd="0" presId="urn:microsoft.com/office/officeart/2005/8/layout/radial5"/>
    <dgm:cxn modelId="{99B7CF91-D13E-4241-8E1A-31438F5791EF}" type="presOf" srcId="{5B9E51C7-8610-418B-8266-B107EF15C09F}" destId="{8CCF9E30-636F-4DE6-9C06-EA6F442A8739}" srcOrd="0" destOrd="0" presId="urn:microsoft.com/office/officeart/2005/8/layout/radial5"/>
    <dgm:cxn modelId="{8A251293-3335-4845-9461-EDD9F6708032}" type="presOf" srcId="{46A975EC-7E17-4DF5-BA52-57127C2964E1}" destId="{D0879A7D-149C-4678-82D4-050610CED028}" srcOrd="1" destOrd="0" presId="urn:microsoft.com/office/officeart/2005/8/layout/radial5"/>
    <dgm:cxn modelId="{60822597-B973-4E40-BE5F-B688A941BD97}" srcId="{438CB717-5C7F-4094-BDBB-D45288682DD3}" destId="{31C06432-6663-4CFA-96C5-4899B1D6413A}" srcOrd="18" destOrd="0" parTransId="{9695396A-92E6-41C3-A2F5-A79ED69EE660}" sibTransId="{38313A7A-3C0E-4780-AD71-2EACCBD5EB25}"/>
    <dgm:cxn modelId="{A69B319C-C12A-4F88-B4B6-9BE1300529FC}" srcId="{5CACD306-081C-4BD7-A3FC-A28D3CEA71A6}" destId="{438CB717-5C7F-4094-BDBB-D45288682DD3}" srcOrd="0" destOrd="0" parTransId="{1D84FDE2-FC1C-4D1F-B094-1C8C96EC1E18}" sibTransId="{4B57A50C-1BFE-4241-8847-47F6BEE12FC0}"/>
    <dgm:cxn modelId="{11D6579D-8872-4F61-86BF-C37AFAD5648E}" type="presOf" srcId="{1809A149-CEC6-4027-AE0E-3ABFFFD07FD0}" destId="{3EB2290C-A683-49C0-BD58-CE586C4FA40D}" srcOrd="0" destOrd="0" presId="urn:microsoft.com/office/officeart/2005/8/layout/radial5"/>
    <dgm:cxn modelId="{9BFD769E-EA14-4610-BBC0-0B2B47663C9F}" srcId="{438CB717-5C7F-4094-BDBB-D45288682DD3}" destId="{385C4FC7-3702-405C-A3C5-29C0CE9142E4}" srcOrd="11" destOrd="0" parTransId="{E4126DD1-DA87-47AE-8F0A-C7188C2C6BA9}" sibTransId="{9543B951-DD8E-4C61-9CD1-331BEA231B4C}"/>
    <dgm:cxn modelId="{73BB489F-49A1-4ED1-9152-CBA6758710DF}" type="presOf" srcId="{C3738290-E6D4-43E8-802F-444F71060A76}" destId="{2C674CE6-566A-4F80-BF81-FF9691294644}" srcOrd="0" destOrd="0" presId="urn:microsoft.com/office/officeart/2005/8/layout/radial5"/>
    <dgm:cxn modelId="{DC2D3DA0-1C6C-450B-8970-D31F9FE6C50D}" type="presOf" srcId="{A39D553A-01A0-4FE2-91F6-F9EB3610B85A}" destId="{62EE58B8-5AC6-4D95-834B-73FD067808CB}" srcOrd="1" destOrd="0" presId="urn:microsoft.com/office/officeart/2005/8/layout/radial5"/>
    <dgm:cxn modelId="{C5808AA5-05C0-4F4E-B775-6F06C4CB6592}" srcId="{438CB717-5C7F-4094-BDBB-D45288682DD3}" destId="{0632AC60-D9EF-4E78-B072-C7D999DD55DA}" srcOrd="0" destOrd="0" parTransId="{31B51F5F-8F6A-4957-9846-6A469046A855}" sibTransId="{03810331-3CDC-41C2-92A3-93A6F4CB5840}"/>
    <dgm:cxn modelId="{24AB7AA6-D567-4484-80BF-ABAB396DA254}" type="presOf" srcId="{31B51F5F-8F6A-4957-9846-6A469046A855}" destId="{A50C3CC4-F92A-4EE8-8961-22150589B9CD}" srcOrd="0" destOrd="0" presId="urn:microsoft.com/office/officeart/2005/8/layout/radial5"/>
    <dgm:cxn modelId="{DCC588A6-9362-43A2-9577-5236166CC239}" srcId="{438CB717-5C7F-4094-BDBB-D45288682DD3}" destId="{242D8BFE-CAA3-4DAA-A90E-4A85248BC0C0}" srcOrd="5" destOrd="0" parTransId="{27A345DC-51B1-4C0A-8DDB-EE464808F3CF}" sibTransId="{9C74E744-720D-4F1B-B883-2934111E4792}"/>
    <dgm:cxn modelId="{08F4F3A8-3DA3-43FB-86FF-63E70305A315}" type="presOf" srcId="{8F88F4BC-84FD-4ECA-85B2-58FA12582E4B}" destId="{C2F911D3-4E76-4B75-8F39-8B417AB2793E}" srcOrd="0" destOrd="0" presId="urn:microsoft.com/office/officeart/2005/8/layout/radial5"/>
    <dgm:cxn modelId="{A87811B1-D5BB-44BC-8285-0B92F630BB4F}" type="presOf" srcId="{78843AA4-4273-4628-946A-A02276DAC2BC}" destId="{5C00A09A-5CA9-4174-89DD-E7605AF8E577}" srcOrd="0" destOrd="0" presId="urn:microsoft.com/office/officeart/2005/8/layout/radial5"/>
    <dgm:cxn modelId="{3229C3B1-0E95-4B64-A7D2-A7F8F16359F6}" srcId="{438CB717-5C7F-4094-BDBB-D45288682DD3}" destId="{8F88F4BC-84FD-4ECA-85B2-58FA12582E4B}" srcOrd="4" destOrd="0" parTransId="{C3738290-E6D4-43E8-802F-444F71060A76}" sibTransId="{908ADDEA-EFD4-4134-93E5-575CF97A380E}"/>
    <dgm:cxn modelId="{7C6B60B6-4D80-4B1E-BF6A-4E7148C63277}" type="presOf" srcId="{BBC79040-5D14-4BC8-A71B-BF25C74BA5B0}" destId="{39AE9F14-3BE9-4D14-942D-1C003E219301}" srcOrd="0" destOrd="0" presId="urn:microsoft.com/office/officeart/2005/8/layout/radial5"/>
    <dgm:cxn modelId="{08D5F5B6-DC93-4C00-B579-98C89AE70CD4}" type="presOf" srcId="{85859CB5-0EB0-413D-BAEE-5B9FC3612340}" destId="{C2202ABF-CFB9-441E-A9A4-53DBFFDEAC01}" srcOrd="0" destOrd="0" presId="urn:microsoft.com/office/officeart/2005/8/layout/radial5"/>
    <dgm:cxn modelId="{5975EBB8-A7F0-468F-8136-AB36300F2BA6}" type="presOf" srcId="{9A275247-BECB-4F36-9CC7-EAA0754E24D9}" destId="{69DD7E53-EF06-463F-AF8F-6386FE8F00DB}" srcOrd="0" destOrd="0" presId="urn:microsoft.com/office/officeart/2005/8/layout/radial5"/>
    <dgm:cxn modelId="{0635C1BD-552A-4C9F-A97A-DF421609F556}" type="presOf" srcId="{E4126DD1-DA87-47AE-8F0A-C7188C2C6BA9}" destId="{AEF60D75-2BE5-45F2-A5DE-DED284091584}" srcOrd="1" destOrd="0" presId="urn:microsoft.com/office/officeart/2005/8/layout/radial5"/>
    <dgm:cxn modelId="{63573EC4-4EED-4095-9A8C-649172C197BA}" type="presOf" srcId="{A513EE62-DCB4-4B01-BFB8-2D553445C116}" destId="{6AD8ABBA-FB7A-440A-9581-C43FB14A05E5}" srcOrd="1" destOrd="0" presId="urn:microsoft.com/office/officeart/2005/8/layout/radial5"/>
    <dgm:cxn modelId="{238B27C7-9FB5-4CC5-952A-C4FFD2702B24}" srcId="{438CB717-5C7F-4094-BDBB-D45288682DD3}" destId="{61E3AB60-B2D0-4F9F-858F-012F1A9C99C2}" srcOrd="3" destOrd="0" parTransId="{46A975EC-7E17-4DF5-BA52-57127C2964E1}" sibTransId="{A0A2F636-0621-4E72-B0A8-1B0E229F405A}"/>
    <dgm:cxn modelId="{5D3567D0-387D-452A-AFDF-60F2D8C5F93C}" type="presOf" srcId="{C95F2DDF-993F-441C-AB32-9DF5E65AC7E9}" destId="{9A264348-CF9C-425A-8F50-FBD599945691}" srcOrd="0" destOrd="0" presId="urn:microsoft.com/office/officeart/2005/8/layout/radial5"/>
    <dgm:cxn modelId="{77A642D1-0DEA-4CB7-9354-A1AFD84E9189}" type="presOf" srcId="{C4C15E90-59BE-44F0-AB67-5173CF87BA57}" destId="{FDFE0569-BBB5-4A4E-A775-CC66441B2E3D}" srcOrd="0" destOrd="0" presId="urn:microsoft.com/office/officeart/2005/8/layout/radial5"/>
    <dgm:cxn modelId="{AFD07BD2-F1F4-4FE0-9C21-BF006BDF998D}" srcId="{438CB717-5C7F-4094-BDBB-D45288682DD3}" destId="{0DB0333B-4519-4817-9122-E8B96DA77EDA}" srcOrd="6" destOrd="0" parTransId="{1AD29151-D406-499C-9386-C695A5396BE2}" sibTransId="{FEAAC3D5-B3F2-48D7-8A26-5D4F7EB7E8FC}"/>
    <dgm:cxn modelId="{193E73D5-F11C-4498-A8E7-F446CE51CED9}" type="presOf" srcId="{C4FD4EC3-5C8C-4881-ACEB-A7E4E5B4FFE2}" destId="{064B9E00-52EB-443A-AFED-18706F631B6F}" srcOrd="0" destOrd="0" presId="urn:microsoft.com/office/officeart/2005/8/layout/radial5"/>
    <dgm:cxn modelId="{39EA2BD9-FDF7-47CB-8AB5-2D94FBAB41FB}" type="presOf" srcId="{0632AC60-D9EF-4E78-B072-C7D999DD55DA}" destId="{9B665C39-A8AB-4D6D-9C33-5E0748383A16}" srcOrd="0" destOrd="0" presId="urn:microsoft.com/office/officeart/2005/8/layout/radial5"/>
    <dgm:cxn modelId="{98B53FDB-C42E-419D-B685-121D6CFF2BFB}" srcId="{438CB717-5C7F-4094-BDBB-D45288682DD3}" destId="{4DB68D3E-0016-4B6B-AC85-24B465F4A149}" srcOrd="19" destOrd="0" parTransId="{5C091AB8-DED9-4B87-9AB4-7696572939C2}" sibTransId="{DFE1E40F-9E1E-4221-8B89-A66F47CE1D6B}"/>
    <dgm:cxn modelId="{4FE1D1DE-9644-4903-8C44-9B7BA4D2EF23}" type="presOf" srcId="{9A275247-BECB-4F36-9CC7-EAA0754E24D9}" destId="{CF0E9DD5-407D-4619-918C-55EFB6131C35}" srcOrd="1" destOrd="0" presId="urn:microsoft.com/office/officeart/2005/8/layout/radial5"/>
    <dgm:cxn modelId="{A0AE5AF3-7BF7-4103-8341-5D3D41099F5F}" type="presOf" srcId="{BAAD5E7B-4A8A-47CA-B9AC-65185C124A91}" destId="{A5034456-9763-489E-8092-8E69567070D1}" srcOrd="0" destOrd="0" presId="urn:microsoft.com/office/officeart/2005/8/layout/radial5"/>
    <dgm:cxn modelId="{025911F6-B384-4A44-A895-7C43B61E6B05}" type="presOf" srcId="{85859CB5-0EB0-413D-BAEE-5B9FC3612340}" destId="{6FBA2C46-1291-4548-92B7-8B900B05B85A}" srcOrd="1" destOrd="0" presId="urn:microsoft.com/office/officeart/2005/8/layout/radial5"/>
    <dgm:cxn modelId="{F62D15F8-0EC2-4F38-9AC2-A6FE98A25A51}" type="presOf" srcId="{E4126DD1-DA87-47AE-8F0A-C7188C2C6BA9}" destId="{A8867E02-A860-48CB-B63E-2623260502C4}" srcOrd="0" destOrd="0" presId="urn:microsoft.com/office/officeart/2005/8/layout/radial5"/>
    <dgm:cxn modelId="{30722DFB-7A23-4D2E-B289-D0350E4EF543}" type="presOf" srcId="{B2192103-C48E-41B0-97E4-028D5A4ED5F6}" destId="{041490B7-A765-4EA6-BCAB-35E673B8E33B}" srcOrd="0" destOrd="0" presId="urn:microsoft.com/office/officeart/2005/8/layout/radial5"/>
    <dgm:cxn modelId="{2769C7FC-109A-4828-92CB-5C7CAA1903EC}" type="presOf" srcId="{27A345DC-51B1-4C0A-8DDB-EE464808F3CF}" destId="{8408F88F-3D72-4B19-BBB3-0BC5226D5A2E}" srcOrd="0" destOrd="0" presId="urn:microsoft.com/office/officeart/2005/8/layout/radial5"/>
    <dgm:cxn modelId="{03730ED3-12C6-4A97-A380-C0B0FD0CF29F}" type="presParOf" srcId="{44DE9A62-F99D-4033-B989-22CC9D36978A}" destId="{12896178-E0E9-4904-BD70-65A04CB23E56}" srcOrd="0" destOrd="0" presId="urn:microsoft.com/office/officeart/2005/8/layout/radial5"/>
    <dgm:cxn modelId="{C01D0F41-64FE-41E0-B057-7143CF209574}" type="presParOf" srcId="{44DE9A62-F99D-4033-B989-22CC9D36978A}" destId="{A50C3CC4-F92A-4EE8-8961-22150589B9CD}" srcOrd="1" destOrd="0" presId="urn:microsoft.com/office/officeart/2005/8/layout/radial5"/>
    <dgm:cxn modelId="{97E668BB-B7B9-4B0E-BE64-08123043893C}" type="presParOf" srcId="{A50C3CC4-F92A-4EE8-8961-22150589B9CD}" destId="{6D59E1EB-DAE3-46B5-8556-2644D85300CD}" srcOrd="0" destOrd="0" presId="urn:microsoft.com/office/officeart/2005/8/layout/radial5"/>
    <dgm:cxn modelId="{697953F9-9F7F-4B67-9582-E185AEBBBA3A}" type="presParOf" srcId="{44DE9A62-F99D-4033-B989-22CC9D36978A}" destId="{9B665C39-A8AB-4D6D-9C33-5E0748383A16}" srcOrd="2" destOrd="0" presId="urn:microsoft.com/office/officeart/2005/8/layout/radial5"/>
    <dgm:cxn modelId="{08B355F4-E542-4C6C-96E3-8D4A5D86E15B}" type="presParOf" srcId="{44DE9A62-F99D-4033-B989-22CC9D36978A}" destId="{7F3E506F-5F6F-472F-86D6-20FA41FBF4C5}" srcOrd="3" destOrd="0" presId="urn:microsoft.com/office/officeart/2005/8/layout/radial5"/>
    <dgm:cxn modelId="{0B793B7F-225E-45D0-B6A7-F38139321779}" type="presParOf" srcId="{7F3E506F-5F6F-472F-86D6-20FA41FBF4C5}" destId="{6AD8ABBA-FB7A-440A-9581-C43FB14A05E5}" srcOrd="0" destOrd="0" presId="urn:microsoft.com/office/officeart/2005/8/layout/radial5"/>
    <dgm:cxn modelId="{6DDB8842-DE86-4F1D-B4BE-6BF85196FE75}" type="presParOf" srcId="{44DE9A62-F99D-4033-B989-22CC9D36978A}" destId="{AED14195-0102-466D-8DE0-175AAC0776CD}" srcOrd="4" destOrd="0" presId="urn:microsoft.com/office/officeart/2005/8/layout/radial5"/>
    <dgm:cxn modelId="{ADA2A265-05EA-4952-939E-7E78414C0D9A}" type="presParOf" srcId="{44DE9A62-F99D-4033-B989-22CC9D36978A}" destId="{69DD7E53-EF06-463F-AF8F-6386FE8F00DB}" srcOrd="5" destOrd="0" presId="urn:microsoft.com/office/officeart/2005/8/layout/radial5"/>
    <dgm:cxn modelId="{9E51BA72-F420-4B78-8849-E577F59393A4}" type="presParOf" srcId="{69DD7E53-EF06-463F-AF8F-6386FE8F00DB}" destId="{CF0E9DD5-407D-4619-918C-55EFB6131C35}" srcOrd="0" destOrd="0" presId="urn:microsoft.com/office/officeart/2005/8/layout/radial5"/>
    <dgm:cxn modelId="{CFA9904B-796A-42B7-AC7D-9291EDC736D4}" type="presParOf" srcId="{44DE9A62-F99D-4033-B989-22CC9D36978A}" destId="{173F075B-5964-4778-99E6-1A49025CD111}" srcOrd="6" destOrd="0" presId="urn:microsoft.com/office/officeart/2005/8/layout/radial5"/>
    <dgm:cxn modelId="{C025DB36-DAC4-4F6B-BCD1-1539E9359CEC}" type="presParOf" srcId="{44DE9A62-F99D-4033-B989-22CC9D36978A}" destId="{5C83264F-52B5-4658-8B0E-506624CF1EAD}" srcOrd="7" destOrd="0" presId="urn:microsoft.com/office/officeart/2005/8/layout/radial5"/>
    <dgm:cxn modelId="{12A191BA-3F8D-4BE1-A738-A0C6F173A405}" type="presParOf" srcId="{5C83264F-52B5-4658-8B0E-506624CF1EAD}" destId="{D0879A7D-149C-4678-82D4-050610CED028}" srcOrd="0" destOrd="0" presId="urn:microsoft.com/office/officeart/2005/8/layout/radial5"/>
    <dgm:cxn modelId="{74A06984-9F15-461B-AE95-450E45A621F4}" type="presParOf" srcId="{44DE9A62-F99D-4033-B989-22CC9D36978A}" destId="{F66AE1F8-55EA-48E5-B353-DC9C5B164271}" srcOrd="8" destOrd="0" presId="urn:microsoft.com/office/officeart/2005/8/layout/radial5"/>
    <dgm:cxn modelId="{A577CB78-58AA-4A2B-8BE7-3E2494D54621}" type="presParOf" srcId="{44DE9A62-F99D-4033-B989-22CC9D36978A}" destId="{2C674CE6-566A-4F80-BF81-FF9691294644}" srcOrd="9" destOrd="0" presId="urn:microsoft.com/office/officeart/2005/8/layout/radial5"/>
    <dgm:cxn modelId="{A26BB064-039E-4CEB-A84D-993F9D2198EF}" type="presParOf" srcId="{2C674CE6-566A-4F80-BF81-FF9691294644}" destId="{C5D1FB97-2C0B-4E22-A089-2EFEFE1E075A}" srcOrd="0" destOrd="0" presId="urn:microsoft.com/office/officeart/2005/8/layout/radial5"/>
    <dgm:cxn modelId="{11F9A47A-548A-4176-AA80-2F6CA510D410}" type="presParOf" srcId="{44DE9A62-F99D-4033-B989-22CC9D36978A}" destId="{C2F911D3-4E76-4B75-8F39-8B417AB2793E}" srcOrd="10" destOrd="0" presId="urn:microsoft.com/office/officeart/2005/8/layout/radial5"/>
    <dgm:cxn modelId="{6074A56F-EA59-459D-9A86-543525EA5205}" type="presParOf" srcId="{44DE9A62-F99D-4033-B989-22CC9D36978A}" destId="{8408F88F-3D72-4B19-BBB3-0BC5226D5A2E}" srcOrd="11" destOrd="0" presId="urn:microsoft.com/office/officeart/2005/8/layout/radial5"/>
    <dgm:cxn modelId="{A10D7A9F-F524-44F7-AEA2-9DBE1609257A}" type="presParOf" srcId="{8408F88F-3D72-4B19-BBB3-0BC5226D5A2E}" destId="{7D331EF7-606F-4CB1-8694-D352AD5FE3C9}" srcOrd="0" destOrd="0" presId="urn:microsoft.com/office/officeart/2005/8/layout/radial5"/>
    <dgm:cxn modelId="{2226F06C-F1BB-4D8A-B7CB-5E2336F464FC}" type="presParOf" srcId="{44DE9A62-F99D-4033-B989-22CC9D36978A}" destId="{1958E081-C07C-4D04-A4CF-A33056C6DAFA}" srcOrd="12" destOrd="0" presId="urn:microsoft.com/office/officeart/2005/8/layout/radial5"/>
    <dgm:cxn modelId="{1F8F6AAF-0E98-4F88-9D3E-AB3B39830532}" type="presParOf" srcId="{44DE9A62-F99D-4033-B989-22CC9D36978A}" destId="{ED924F0E-D65F-4D7C-AD2B-BFA61381CFFB}" srcOrd="13" destOrd="0" presId="urn:microsoft.com/office/officeart/2005/8/layout/radial5"/>
    <dgm:cxn modelId="{66C02DCF-99A6-4CCD-8BB8-81E5F215CC13}" type="presParOf" srcId="{ED924F0E-D65F-4D7C-AD2B-BFA61381CFFB}" destId="{EAB579B3-EDD3-4E26-87CD-864F449EF78C}" srcOrd="0" destOrd="0" presId="urn:microsoft.com/office/officeart/2005/8/layout/radial5"/>
    <dgm:cxn modelId="{EE77C6AF-922B-4856-AA6B-004B04A98BBB}" type="presParOf" srcId="{44DE9A62-F99D-4033-B989-22CC9D36978A}" destId="{D385732E-3B8A-4CB9-97F7-B10155076069}" srcOrd="14" destOrd="0" presId="urn:microsoft.com/office/officeart/2005/8/layout/radial5"/>
    <dgm:cxn modelId="{1F5E1D67-B167-4581-8788-878BBAD19AB3}" type="presParOf" srcId="{44DE9A62-F99D-4033-B989-22CC9D36978A}" destId="{922AE58B-155B-40A9-8057-7E3893237527}" srcOrd="15" destOrd="0" presId="urn:microsoft.com/office/officeart/2005/8/layout/radial5"/>
    <dgm:cxn modelId="{6DCD7229-8992-4D27-8D9A-073F70F9B00E}" type="presParOf" srcId="{922AE58B-155B-40A9-8057-7E3893237527}" destId="{4347938C-BE89-4F67-A6D0-6F1986A25DB9}" srcOrd="0" destOrd="0" presId="urn:microsoft.com/office/officeart/2005/8/layout/radial5"/>
    <dgm:cxn modelId="{91AEA264-9019-43E5-A3DB-F8FB3775B151}" type="presParOf" srcId="{44DE9A62-F99D-4033-B989-22CC9D36978A}" destId="{064B9E00-52EB-443A-AFED-18706F631B6F}" srcOrd="16" destOrd="0" presId="urn:microsoft.com/office/officeart/2005/8/layout/radial5"/>
    <dgm:cxn modelId="{00A59D9B-723D-442D-BCF9-DF10D280930D}" type="presParOf" srcId="{44DE9A62-F99D-4033-B989-22CC9D36978A}" destId="{DBE8EB6C-6F54-4695-A253-EEF434B6723E}" srcOrd="17" destOrd="0" presId="urn:microsoft.com/office/officeart/2005/8/layout/radial5"/>
    <dgm:cxn modelId="{05FFE69F-CDB5-4B71-A21A-C989F12259EA}" type="presParOf" srcId="{DBE8EB6C-6F54-4695-A253-EEF434B6723E}" destId="{961CB6AD-9892-4711-BD69-865808B0629E}" srcOrd="0" destOrd="0" presId="urn:microsoft.com/office/officeart/2005/8/layout/radial5"/>
    <dgm:cxn modelId="{816162BA-CB26-46CD-B656-4F74D69A6A7C}" type="presParOf" srcId="{44DE9A62-F99D-4033-B989-22CC9D36978A}" destId="{C995B4BA-D952-4DEF-BBA1-ECA574842200}" srcOrd="18" destOrd="0" presId="urn:microsoft.com/office/officeart/2005/8/layout/radial5"/>
    <dgm:cxn modelId="{1A85FA18-F66E-4252-93B0-0410C5BDCA27}" type="presParOf" srcId="{44DE9A62-F99D-4033-B989-22CC9D36978A}" destId="{5C00A09A-5CA9-4174-89DD-E7605AF8E577}" srcOrd="19" destOrd="0" presId="urn:microsoft.com/office/officeart/2005/8/layout/radial5"/>
    <dgm:cxn modelId="{4D503869-F1EC-4497-8EAB-6C69E253FC97}" type="presParOf" srcId="{5C00A09A-5CA9-4174-89DD-E7605AF8E577}" destId="{A5AAAD38-B749-49F2-A96F-00D5C5E5A0B9}" srcOrd="0" destOrd="0" presId="urn:microsoft.com/office/officeart/2005/8/layout/radial5"/>
    <dgm:cxn modelId="{F53E1E34-DDFF-4C1F-8A10-3D558FF849BF}" type="presParOf" srcId="{44DE9A62-F99D-4033-B989-22CC9D36978A}" destId="{6979E3A1-16CE-4A4E-BE16-28D6A8F5CAFD}" srcOrd="20" destOrd="0" presId="urn:microsoft.com/office/officeart/2005/8/layout/radial5"/>
    <dgm:cxn modelId="{F1CD166C-8241-44D3-AF19-F508E184DDC9}" type="presParOf" srcId="{44DE9A62-F99D-4033-B989-22CC9D36978A}" destId="{3EB2290C-A683-49C0-BD58-CE586C4FA40D}" srcOrd="21" destOrd="0" presId="urn:microsoft.com/office/officeart/2005/8/layout/radial5"/>
    <dgm:cxn modelId="{AF102828-21CE-494F-95AC-C34E5A46BE44}" type="presParOf" srcId="{3EB2290C-A683-49C0-BD58-CE586C4FA40D}" destId="{F6291D15-F9B0-469A-816B-DCC9C24B87C5}" srcOrd="0" destOrd="0" presId="urn:microsoft.com/office/officeart/2005/8/layout/radial5"/>
    <dgm:cxn modelId="{96C09531-BD31-44B6-9130-C7A2E4EEC20D}" type="presParOf" srcId="{44DE9A62-F99D-4033-B989-22CC9D36978A}" destId="{8CCF9E30-636F-4DE6-9C06-EA6F442A8739}" srcOrd="22" destOrd="0" presId="urn:microsoft.com/office/officeart/2005/8/layout/radial5"/>
    <dgm:cxn modelId="{20BCBDAB-4A50-4ACE-A497-32C15DC0EA81}" type="presParOf" srcId="{44DE9A62-F99D-4033-B989-22CC9D36978A}" destId="{A8867E02-A860-48CB-B63E-2623260502C4}" srcOrd="23" destOrd="0" presId="urn:microsoft.com/office/officeart/2005/8/layout/radial5"/>
    <dgm:cxn modelId="{E8E84546-8DE4-44FA-9922-7101CECBB8AA}" type="presParOf" srcId="{A8867E02-A860-48CB-B63E-2623260502C4}" destId="{AEF60D75-2BE5-45F2-A5DE-DED284091584}" srcOrd="0" destOrd="0" presId="urn:microsoft.com/office/officeart/2005/8/layout/radial5"/>
    <dgm:cxn modelId="{60A52D2D-23A6-4A24-976C-2EAD3144A319}" type="presParOf" srcId="{44DE9A62-F99D-4033-B989-22CC9D36978A}" destId="{FAD9A778-D0ED-4B59-8F77-882554C0F66A}" srcOrd="24" destOrd="0" presId="urn:microsoft.com/office/officeart/2005/8/layout/radial5"/>
    <dgm:cxn modelId="{9472D5C7-C50F-497C-87BB-736F6FCED352}" type="presParOf" srcId="{44DE9A62-F99D-4033-B989-22CC9D36978A}" destId="{DFB9C5C0-2D87-4B8F-B40E-2EFE0410587A}" srcOrd="25" destOrd="0" presId="urn:microsoft.com/office/officeart/2005/8/layout/radial5"/>
    <dgm:cxn modelId="{53C50B0B-A1A0-4227-B2A9-AC0DC9E5601F}" type="presParOf" srcId="{DFB9C5C0-2D87-4B8F-B40E-2EFE0410587A}" destId="{6407675E-CB12-4E57-87C0-7CA07DA8CCE1}" srcOrd="0" destOrd="0" presId="urn:microsoft.com/office/officeart/2005/8/layout/radial5"/>
    <dgm:cxn modelId="{8D5EC2E2-117D-432F-A34F-013CDB2B0629}" type="presParOf" srcId="{44DE9A62-F99D-4033-B989-22CC9D36978A}" destId="{64E76D56-6EAE-414B-A0DA-D5CC7D8014C0}" srcOrd="26" destOrd="0" presId="urn:microsoft.com/office/officeart/2005/8/layout/radial5"/>
    <dgm:cxn modelId="{5B3047BB-DD3E-49B3-9D6A-C9693BD976D8}" type="presParOf" srcId="{44DE9A62-F99D-4033-B989-22CC9D36978A}" destId="{9A264348-CF9C-425A-8F50-FBD599945691}" srcOrd="27" destOrd="0" presId="urn:microsoft.com/office/officeart/2005/8/layout/radial5"/>
    <dgm:cxn modelId="{D08CEDA3-A6A4-44BB-BF3A-50425B6B4201}" type="presParOf" srcId="{9A264348-CF9C-425A-8F50-FBD599945691}" destId="{49DAB6A5-1FAC-4D07-B1D0-0585909F4F60}" srcOrd="0" destOrd="0" presId="urn:microsoft.com/office/officeart/2005/8/layout/radial5"/>
    <dgm:cxn modelId="{DE4D3D24-2967-4FD2-A2FE-78B8BF0F26A7}" type="presParOf" srcId="{44DE9A62-F99D-4033-B989-22CC9D36978A}" destId="{572B7A79-36B4-4AA8-A296-FCD0D591BE00}" srcOrd="28" destOrd="0" presId="urn:microsoft.com/office/officeart/2005/8/layout/radial5"/>
    <dgm:cxn modelId="{14650B6E-5E78-47C6-AB06-C91C1B5EFE31}" type="presParOf" srcId="{44DE9A62-F99D-4033-B989-22CC9D36978A}" destId="{B77ADE48-7011-4A37-BC99-66C01945947C}" srcOrd="29" destOrd="0" presId="urn:microsoft.com/office/officeart/2005/8/layout/radial5"/>
    <dgm:cxn modelId="{D28298C2-5129-4684-9149-6E3469EBB93A}" type="presParOf" srcId="{B77ADE48-7011-4A37-BC99-66C01945947C}" destId="{62EE58B8-5AC6-4D95-834B-73FD067808CB}" srcOrd="0" destOrd="0" presId="urn:microsoft.com/office/officeart/2005/8/layout/radial5"/>
    <dgm:cxn modelId="{AC57FA97-A97D-4113-9CFF-8F77482ED5A6}" type="presParOf" srcId="{44DE9A62-F99D-4033-B989-22CC9D36978A}" destId="{ADFE7CD2-42D2-4B33-9772-088D14518BCA}" srcOrd="30" destOrd="0" presId="urn:microsoft.com/office/officeart/2005/8/layout/radial5"/>
    <dgm:cxn modelId="{D6DF708E-FD76-4492-917F-CC3C3F586B54}" type="presParOf" srcId="{44DE9A62-F99D-4033-B989-22CC9D36978A}" destId="{041490B7-A765-4EA6-BCAB-35E673B8E33B}" srcOrd="31" destOrd="0" presId="urn:microsoft.com/office/officeart/2005/8/layout/radial5"/>
    <dgm:cxn modelId="{23D28F9A-B475-4C9F-B6A8-2CAC680EF5AE}" type="presParOf" srcId="{041490B7-A765-4EA6-BCAB-35E673B8E33B}" destId="{1910C767-61EB-41D0-8DC9-F8AF4570F693}" srcOrd="0" destOrd="0" presId="urn:microsoft.com/office/officeart/2005/8/layout/radial5"/>
    <dgm:cxn modelId="{8143F249-FD9B-43AA-9CEB-4D87AD819721}" type="presParOf" srcId="{44DE9A62-F99D-4033-B989-22CC9D36978A}" destId="{A5034456-9763-489E-8092-8E69567070D1}" srcOrd="32" destOrd="0" presId="urn:microsoft.com/office/officeart/2005/8/layout/radial5"/>
    <dgm:cxn modelId="{E998069B-F1CA-4B52-82DA-458FC6586030}" type="presParOf" srcId="{44DE9A62-F99D-4033-B989-22CC9D36978A}" destId="{FDFE0569-BBB5-4A4E-A775-CC66441B2E3D}" srcOrd="33" destOrd="0" presId="urn:microsoft.com/office/officeart/2005/8/layout/radial5"/>
    <dgm:cxn modelId="{107CCFAF-24F1-40CE-91FE-4BED6DB20F89}" type="presParOf" srcId="{FDFE0569-BBB5-4A4E-A775-CC66441B2E3D}" destId="{3F707CEE-FAEB-4CA3-9E42-79E58B69E7AA}" srcOrd="0" destOrd="0" presId="urn:microsoft.com/office/officeart/2005/8/layout/radial5"/>
    <dgm:cxn modelId="{DF36C819-2DCC-4020-AB97-7EDBADEE2A3E}" type="presParOf" srcId="{44DE9A62-F99D-4033-B989-22CC9D36978A}" destId="{243A65BF-79DC-4985-8525-53A632AA4FB6}" srcOrd="34" destOrd="0" presId="urn:microsoft.com/office/officeart/2005/8/layout/radial5"/>
    <dgm:cxn modelId="{B3621574-8FDA-4A21-AD36-4AE3ABA74283}" type="presParOf" srcId="{44DE9A62-F99D-4033-B989-22CC9D36978A}" destId="{C2202ABF-CFB9-441E-A9A4-53DBFFDEAC01}" srcOrd="35" destOrd="0" presId="urn:microsoft.com/office/officeart/2005/8/layout/radial5"/>
    <dgm:cxn modelId="{BBCFD3A1-09CF-4918-B719-833E50DDC580}" type="presParOf" srcId="{C2202ABF-CFB9-441E-A9A4-53DBFFDEAC01}" destId="{6FBA2C46-1291-4548-92B7-8B900B05B85A}" srcOrd="0" destOrd="0" presId="urn:microsoft.com/office/officeart/2005/8/layout/radial5"/>
    <dgm:cxn modelId="{3AB4B318-EEF3-49BC-83F4-EA27248CCE89}" type="presParOf" srcId="{44DE9A62-F99D-4033-B989-22CC9D36978A}" destId="{F0742637-C6A4-4F28-91C9-896D23FFD6E3}" srcOrd="36" destOrd="0" presId="urn:microsoft.com/office/officeart/2005/8/layout/radial5"/>
    <dgm:cxn modelId="{83151DE9-6B22-4B10-B07C-C52CDB0ED487}" type="presParOf" srcId="{44DE9A62-F99D-4033-B989-22CC9D36978A}" destId="{94F5490C-C2EC-46C1-BD81-43030257F144}" srcOrd="37" destOrd="0" presId="urn:microsoft.com/office/officeart/2005/8/layout/radial5"/>
    <dgm:cxn modelId="{297CB110-259F-4CA5-BF91-A739DBAEB4A7}" type="presParOf" srcId="{94F5490C-C2EC-46C1-BD81-43030257F144}" destId="{A1A4187B-A601-4DF1-B99D-D22D3B3A31CE}" srcOrd="0" destOrd="0" presId="urn:microsoft.com/office/officeart/2005/8/layout/radial5"/>
    <dgm:cxn modelId="{F694E9F9-AE4D-4BA6-B3E6-6F5F5919F4E8}" type="presParOf" srcId="{44DE9A62-F99D-4033-B989-22CC9D36978A}" destId="{F5E09FDC-CF5B-4AF2-91A2-5E45D188D475}" srcOrd="38" destOrd="0" presId="urn:microsoft.com/office/officeart/2005/8/layout/radial5"/>
    <dgm:cxn modelId="{84D2DBD9-316D-420C-A457-84356E21C3DF}" type="presParOf" srcId="{44DE9A62-F99D-4033-B989-22CC9D36978A}" destId="{7C5BEB11-C08B-41DC-93D4-336794208D8F}" srcOrd="39" destOrd="0" presId="urn:microsoft.com/office/officeart/2005/8/layout/radial5"/>
    <dgm:cxn modelId="{6D4DB6DB-DCD1-4033-A67A-17FA49C1E227}" type="presParOf" srcId="{7C5BEB11-C08B-41DC-93D4-336794208D8F}" destId="{9A8E8C6B-CB7E-4F64-9E48-2232628143C2}" srcOrd="0" destOrd="0" presId="urn:microsoft.com/office/officeart/2005/8/layout/radial5"/>
    <dgm:cxn modelId="{D56D0583-E56C-4452-867A-0BA2A133C3E5}" type="presParOf" srcId="{44DE9A62-F99D-4033-B989-22CC9D36978A}" destId="{BBF8D80D-86CA-4414-BF5D-4F4243646870}" srcOrd="40" destOrd="0" presId="urn:microsoft.com/office/officeart/2005/8/layout/radial5"/>
    <dgm:cxn modelId="{CA842E4B-29FC-4418-A68E-72FD73A9B895}" type="presParOf" srcId="{44DE9A62-F99D-4033-B989-22CC9D36978A}" destId="{A2BE838D-C1E1-4B68-8894-897A63BDA697}" srcOrd="41" destOrd="0" presId="urn:microsoft.com/office/officeart/2005/8/layout/radial5"/>
    <dgm:cxn modelId="{48C6E631-E122-4EE0-833E-F50CBEB617CF}" type="presParOf" srcId="{A2BE838D-C1E1-4B68-8894-897A63BDA697}" destId="{03F74EA9-1D5E-431E-82D6-64DE8D785014}" srcOrd="0" destOrd="0" presId="urn:microsoft.com/office/officeart/2005/8/layout/radial5"/>
    <dgm:cxn modelId="{08BCF273-15D1-4E8B-99E1-874DED1EE4D6}" type="presParOf" srcId="{44DE9A62-F99D-4033-B989-22CC9D36978A}" destId="{39AE9F14-3BE9-4D14-942D-1C003E219301}" srcOrd="4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96178-E0E9-4904-BD70-65A04CB23E56}">
      <dsp:nvSpPr>
        <dsp:cNvPr id="0" name=""/>
        <dsp:cNvSpPr/>
      </dsp:nvSpPr>
      <dsp:spPr>
        <a:xfrm>
          <a:off x="3125335" y="2411811"/>
          <a:ext cx="1234811" cy="1234811"/>
        </a:xfrm>
        <a:prstGeom prst="ellipse">
          <a:avLst/>
        </a:prstGeom>
        <a:blipFill rotWithShape="0">
          <a:blip xmlns:r="http://schemas.openxmlformats.org/officeDocument/2006/relationships" r:embed="rId1"/>
          <a:srcRect/>
          <a:stretch>
            <a:fillRect l="-39000" r="-39000"/>
          </a:stretch>
        </a:blip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endParaRPr lang="fr-FR" sz="5500" kern="1200"/>
        </a:p>
      </dsp:txBody>
      <dsp:txXfrm>
        <a:off x="3306169" y="2592645"/>
        <a:ext cx="873143" cy="873143"/>
      </dsp:txXfrm>
    </dsp:sp>
    <dsp:sp modelId="{A50C3CC4-F92A-4EE8-8961-22150589B9CD}">
      <dsp:nvSpPr>
        <dsp:cNvPr id="0" name=""/>
        <dsp:cNvSpPr/>
      </dsp:nvSpPr>
      <dsp:spPr>
        <a:xfrm rot="16200000">
          <a:off x="3273650" y="1343367"/>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3336625" y="1490309"/>
        <a:ext cx="812232" cy="251901"/>
      </dsp:txXfrm>
    </dsp:sp>
    <dsp:sp modelId="{9B665C39-A8AB-4D6D-9C33-5E0748383A16}">
      <dsp:nvSpPr>
        <dsp:cNvPr id="0" name=""/>
        <dsp:cNvSpPr/>
      </dsp:nvSpPr>
      <dsp:spPr>
        <a:xfrm>
          <a:off x="3434038" y="24250"/>
          <a:ext cx="617405" cy="617405"/>
        </a:xfrm>
        <a:prstGeom prst="ellipse">
          <a:avLst/>
        </a:prstGeom>
        <a:blipFill rotWithShape="0">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3524455" y="114667"/>
        <a:ext cx="436571" cy="436571"/>
      </dsp:txXfrm>
    </dsp:sp>
    <dsp:sp modelId="{7F3E506F-5F6F-472F-86D6-20FA41FBF4C5}">
      <dsp:nvSpPr>
        <dsp:cNvPr id="0" name=""/>
        <dsp:cNvSpPr/>
      </dsp:nvSpPr>
      <dsp:spPr>
        <a:xfrm rot="17228571">
          <a:off x="3708688" y="1408939"/>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3753101" y="1553083"/>
        <a:ext cx="812232" cy="251901"/>
      </dsp:txXfrm>
    </dsp:sp>
    <dsp:sp modelId="{AED14195-0102-466D-8DE0-175AAC0776CD}">
      <dsp:nvSpPr>
        <dsp:cNvPr id="0" name=""/>
        <dsp:cNvSpPr/>
      </dsp:nvSpPr>
      <dsp:spPr>
        <a:xfrm>
          <a:off x="4228776" y="144037"/>
          <a:ext cx="617405" cy="617405"/>
        </a:xfrm>
        <a:prstGeom prst="ellipse">
          <a:avLst/>
        </a:prstGeom>
        <a:blipFill rotWithShape="0">
          <a:blip xmlns:r="http://schemas.openxmlformats.org/officeDocument/2006/relationships" r:embed="rId3"/>
          <a:srcRect/>
          <a:stretch>
            <a:fillRect l="-3000" r="-3000"/>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4319193" y="234454"/>
        <a:ext cx="436571" cy="436571"/>
      </dsp:txXfrm>
    </dsp:sp>
    <dsp:sp modelId="{69DD7E53-EF06-463F-AF8F-6386FE8F00DB}">
      <dsp:nvSpPr>
        <dsp:cNvPr id="0" name=""/>
        <dsp:cNvSpPr/>
      </dsp:nvSpPr>
      <dsp:spPr>
        <a:xfrm rot="18257143">
          <a:off x="4105071" y="1599827"/>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132571" y="1735826"/>
        <a:ext cx="812232" cy="251901"/>
      </dsp:txXfrm>
    </dsp:sp>
    <dsp:sp modelId="{173F075B-5964-4778-99E6-1A49025CD111}">
      <dsp:nvSpPr>
        <dsp:cNvPr id="0" name=""/>
        <dsp:cNvSpPr/>
      </dsp:nvSpPr>
      <dsp:spPr>
        <a:xfrm>
          <a:off x="4952898" y="492756"/>
          <a:ext cx="617405" cy="617405"/>
        </a:xfrm>
        <a:prstGeom prst="ellipse">
          <a:avLst/>
        </a:prstGeom>
        <a:blipFill dpi="0" rotWithShape="0">
          <a:blip xmlns:r="http://schemas.openxmlformats.org/officeDocument/2006/relationships" r:embed="rId4">
            <a:extLst>
              <a:ext uri="{28A0092B-C50C-407E-A947-70E740481C1C}">
                <a14:useLocalDpi xmlns:a14="http://schemas.microsoft.com/office/drawing/2010/main" val="0"/>
              </a:ext>
            </a:extLst>
          </a:blip>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043315" y="583173"/>
        <a:ext cx="436571" cy="436571"/>
      </dsp:txXfrm>
    </dsp:sp>
    <dsp:sp modelId="{5C83264F-52B5-4658-8B0E-506624CF1EAD}">
      <dsp:nvSpPr>
        <dsp:cNvPr id="0" name=""/>
        <dsp:cNvSpPr/>
      </dsp:nvSpPr>
      <dsp:spPr>
        <a:xfrm rot="19285714">
          <a:off x="4427579" y="1899071"/>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441318" y="2022302"/>
        <a:ext cx="812232" cy="251901"/>
      </dsp:txXfrm>
    </dsp:sp>
    <dsp:sp modelId="{F66AE1F8-55EA-48E5-B353-DC9C5B164271}">
      <dsp:nvSpPr>
        <dsp:cNvPr id="0" name=""/>
        <dsp:cNvSpPr/>
      </dsp:nvSpPr>
      <dsp:spPr>
        <a:xfrm>
          <a:off x="5542062" y="1039421"/>
          <a:ext cx="617405" cy="617405"/>
        </a:xfrm>
        <a:prstGeom prst="ellipse">
          <a:avLst/>
        </a:prstGeom>
        <a:blipFill rotWithShape="0">
          <a:blip xmlns:r="http://schemas.openxmlformats.org/officeDocument/2006/relationships" r:embed="rId5"/>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632479" y="1129838"/>
        <a:ext cx="436571" cy="436571"/>
      </dsp:txXfrm>
    </dsp:sp>
    <dsp:sp modelId="{2C674CE6-566A-4F80-BF81-FF9691294644}">
      <dsp:nvSpPr>
        <dsp:cNvPr id="0" name=""/>
        <dsp:cNvSpPr/>
      </dsp:nvSpPr>
      <dsp:spPr>
        <a:xfrm rot="20314286">
          <a:off x="4647555" y="2280080"/>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651908" y="2387054"/>
        <a:ext cx="812232" cy="251901"/>
      </dsp:txXfrm>
    </dsp:sp>
    <dsp:sp modelId="{C2F911D3-4E76-4B75-8F39-8B417AB2793E}">
      <dsp:nvSpPr>
        <dsp:cNvPr id="0" name=""/>
        <dsp:cNvSpPr/>
      </dsp:nvSpPr>
      <dsp:spPr>
        <a:xfrm>
          <a:off x="5943919" y="1735458"/>
          <a:ext cx="617405" cy="617405"/>
        </a:xfrm>
        <a:prstGeom prst="ellipse">
          <a:avLst/>
        </a:prstGeom>
        <a:blipFill rotWithShape="0">
          <a:blip xmlns:r="http://schemas.openxmlformats.org/officeDocument/2006/relationships" r:embed="rId6"/>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6034336" y="1825875"/>
        <a:ext cx="436571" cy="436571"/>
      </dsp:txXfrm>
    </dsp:sp>
    <dsp:sp modelId="{8408F88F-3D72-4B19-BBB3-0BC5226D5A2E}">
      <dsp:nvSpPr>
        <dsp:cNvPr id="0" name=""/>
        <dsp:cNvSpPr/>
      </dsp:nvSpPr>
      <dsp:spPr>
        <a:xfrm rot="21342857">
          <a:off x="4745454" y="2709002"/>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745630" y="2797675"/>
        <a:ext cx="812232" cy="251901"/>
      </dsp:txXfrm>
    </dsp:sp>
    <dsp:sp modelId="{1958E081-C07C-4D04-A4CF-A33056C6DAFA}">
      <dsp:nvSpPr>
        <dsp:cNvPr id="0" name=""/>
        <dsp:cNvSpPr/>
      </dsp:nvSpPr>
      <dsp:spPr>
        <a:xfrm>
          <a:off x="6122763" y="2519022"/>
          <a:ext cx="617405" cy="617405"/>
        </a:xfrm>
        <a:prstGeom prst="ellipse">
          <a:avLst/>
        </a:prstGeom>
        <a:blipFill rotWithShape="0">
          <a:blip xmlns:r="http://schemas.openxmlformats.org/officeDocument/2006/relationships" r:embed="rId7"/>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6213180" y="2609439"/>
        <a:ext cx="436571" cy="436571"/>
      </dsp:txXfrm>
    </dsp:sp>
    <dsp:sp modelId="{ED924F0E-D65F-4D7C-AD2B-BFA61381CFFB}">
      <dsp:nvSpPr>
        <dsp:cNvPr id="0" name=""/>
        <dsp:cNvSpPr/>
      </dsp:nvSpPr>
      <dsp:spPr>
        <a:xfrm rot="771429">
          <a:off x="4712576" y="3147724"/>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714155" y="3217678"/>
        <a:ext cx="812232" cy="251901"/>
      </dsp:txXfrm>
    </dsp:sp>
    <dsp:sp modelId="{D385732E-3B8A-4CB9-97F7-B10155076069}">
      <dsp:nvSpPr>
        <dsp:cNvPr id="0" name=""/>
        <dsp:cNvSpPr/>
      </dsp:nvSpPr>
      <dsp:spPr>
        <a:xfrm>
          <a:off x="6062701" y="3320489"/>
          <a:ext cx="617405" cy="617405"/>
        </a:xfrm>
        <a:prstGeom prst="ellipse">
          <a:avLst/>
        </a:prstGeom>
        <a:blipFill dpi="0" rotWithShape="0">
          <a:blip xmlns:r="http://schemas.openxmlformats.org/officeDocument/2006/relationships" r:embed="rId8">
            <a:extLst>
              <a:ext uri="{28A0092B-C50C-407E-A947-70E740481C1C}">
                <a14:useLocalDpi xmlns:a14="http://schemas.microsoft.com/office/drawing/2010/main" val="0"/>
              </a:ext>
            </a:extLst>
          </a:blip>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6153118" y="3410906"/>
        <a:ext cx="436571" cy="436571"/>
      </dsp:txXfrm>
    </dsp:sp>
    <dsp:sp modelId="{922AE58B-155B-40A9-8057-7E3893237527}">
      <dsp:nvSpPr>
        <dsp:cNvPr id="0" name=""/>
        <dsp:cNvSpPr/>
      </dsp:nvSpPr>
      <dsp:spPr>
        <a:xfrm rot="1800000">
          <a:off x="4551844" y="3557264"/>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560281" y="3609744"/>
        <a:ext cx="812232" cy="251901"/>
      </dsp:txXfrm>
    </dsp:sp>
    <dsp:sp modelId="{064B9E00-52EB-443A-AFED-18706F631B6F}">
      <dsp:nvSpPr>
        <dsp:cNvPr id="0" name=""/>
        <dsp:cNvSpPr/>
      </dsp:nvSpPr>
      <dsp:spPr>
        <a:xfrm>
          <a:off x="5769071" y="4068645"/>
          <a:ext cx="617405" cy="617405"/>
        </a:xfrm>
        <a:prstGeom prst="ellipse">
          <a:avLst/>
        </a:prstGeom>
        <a:blipFill rotWithShape="0">
          <a:blip xmlns:r="http://schemas.openxmlformats.org/officeDocument/2006/relationships" r:embed="rId9">
            <a:extLst>
              <a:ext uri="{28A0092B-C50C-407E-A947-70E740481C1C}">
                <a14:useLocalDpi xmlns:a14="http://schemas.microsoft.com/office/drawing/2010/main" val="0"/>
              </a:ext>
            </a:extLst>
          </a:blip>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859488" y="4159062"/>
        <a:ext cx="436571" cy="436571"/>
      </dsp:txXfrm>
    </dsp:sp>
    <dsp:sp modelId="{DBE8EB6C-6F54-4695-A253-EEF434B6723E}">
      <dsp:nvSpPr>
        <dsp:cNvPr id="0" name=""/>
        <dsp:cNvSpPr/>
      </dsp:nvSpPr>
      <dsp:spPr>
        <a:xfrm rot="2828571">
          <a:off x="4277538" y="3901233"/>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4297679" y="3939036"/>
        <a:ext cx="812232" cy="251901"/>
      </dsp:txXfrm>
    </dsp:sp>
    <dsp:sp modelId="{C995B4BA-D952-4DEF-BBA1-ECA574842200}">
      <dsp:nvSpPr>
        <dsp:cNvPr id="0" name=""/>
        <dsp:cNvSpPr/>
      </dsp:nvSpPr>
      <dsp:spPr>
        <a:xfrm>
          <a:off x="5267963" y="4697015"/>
          <a:ext cx="617405" cy="617405"/>
        </a:xfrm>
        <a:prstGeom prst="ellipse">
          <a:avLst/>
        </a:prstGeom>
        <a:blipFill rotWithShape="0">
          <a:blip xmlns:r="http://schemas.openxmlformats.org/officeDocument/2006/relationships" r:embed="rId10">
            <a:extLst>
              <a:ext uri="{28A0092B-C50C-407E-A947-70E740481C1C}">
                <a14:useLocalDpi xmlns:a14="http://schemas.microsoft.com/office/drawing/2010/main" val="0"/>
              </a:ext>
            </a:extLst>
          </a:blip>
          <a:srcRect/>
          <a:stretch>
            <a:fillRect t="-1000" b="-1000"/>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5358380" y="4787432"/>
        <a:ext cx="436571" cy="436571"/>
      </dsp:txXfrm>
    </dsp:sp>
    <dsp:sp modelId="{5C00A09A-5CA9-4174-89DD-E7605AF8E577}">
      <dsp:nvSpPr>
        <dsp:cNvPr id="0" name=""/>
        <dsp:cNvSpPr/>
      </dsp:nvSpPr>
      <dsp:spPr>
        <a:xfrm rot="3857143">
          <a:off x="3914032" y="4149066"/>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3949683" y="4176294"/>
        <a:ext cx="812232" cy="251901"/>
      </dsp:txXfrm>
    </dsp:sp>
    <dsp:sp modelId="{6979E3A1-16CE-4A4E-BE16-28D6A8F5CAFD}">
      <dsp:nvSpPr>
        <dsp:cNvPr id="0" name=""/>
        <dsp:cNvSpPr/>
      </dsp:nvSpPr>
      <dsp:spPr>
        <a:xfrm>
          <a:off x="4603903" y="5149763"/>
          <a:ext cx="617405" cy="617405"/>
        </a:xfrm>
        <a:prstGeom prst="ellipse">
          <a:avLst/>
        </a:prstGeom>
        <a:blipFill dpi="0" rotWithShape="0">
          <a:blip xmlns:r="http://schemas.openxmlformats.org/officeDocument/2006/relationships" r:embed="rId11">
            <a:extLst>
              <a:ext uri="{28A0092B-C50C-407E-A947-70E740481C1C}">
                <a14:useLocalDpi xmlns:a14="http://schemas.microsoft.com/office/drawing/2010/main" val="0"/>
              </a:ext>
            </a:extLst>
          </a:blip>
          <a:srcRect/>
          <a:stretch>
            <a:fillRect/>
          </a:stretch>
        </a:blipFill>
        <a:ln w="38100">
          <a:solidFill>
            <a:srgbClr val="6CC49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4694320" y="5240180"/>
        <a:ext cx="436571" cy="436571"/>
      </dsp:txXfrm>
    </dsp:sp>
    <dsp:sp modelId="{3EB2290C-A683-49C0-BD58-CE586C4FA40D}">
      <dsp:nvSpPr>
        <dsp:cNvPr id="0" name=""/>
        <dsp:cNvSpPr/>
      </dsp:nvSpPr>
      <dsp:spPr>
        <a:xfrm rot="4885714">
          <a:off x="3493626" y="4278745"/>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a:off x="3547215" y="4300440"/>
        <a:ext cx="812232" cy="251901"/>
      </dsp:txXfrm>
    </dsp:sp>
    <dsp:sp modelId="{8CCF9E30-636F-4DE6-9C06-EA6F442A8739}">
      <dsp:nvSpPr>
        <dsp:cNvPr id="0" name=""/>
        <dsp:cNvSpPr/>
      </dsp:nvSpPr>
      <dsp:spPr>
        <a:xfrm>
          <a:off x="3835895" y="5386662"/>
          <a:ext cx="617405" cy="617405"/>
        </a:xfrm>
        <a:prstGeom prst="ellipse">
          <a:avLst/>
        </a:prstGeom>
        <a:blipFill rotWithShape="0">
          <a:blip xmlns:r="http://schemas.openxmlformats.org/officeDocument/2006/relationships" r:embed="rId12"/>
          <a:srcRect/>
          <a:stretch>
            <a:fillRect/>
          </a:stretch>
        </a:blipFill>
        <a:ln w="38100">
          <a:solidFill>
            <a:srgbClr val="F1BF7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3926312" y="5477079"/>
        <a:ext cx="436571" cy="436571"/>
      </dsp:txXfrm>
    </dsp:sp>
    <dsp:sp modelId="{A8867E02-A860-48CB-B63E-2623260502C4}">
      <dsp:nvSpPr>
        <dsp:cNvPr id="0" name=""/>
        <dsp:cNvSpPr/>
      </dsp:nvSpPr>
      <dsp:spPr>
        <a:xfrm rot="5914286">
          <a:off x="3053674" y="4278745"/>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3126035" y="4300440"/>
        <a:ext cx="812232" cy="251901"/>
      </dsp:txXfrm>
    </dsp:sp>
    <dsp:sp modelId="{FAD9A778-D0ED-4B59-8F77-882554C0F66A}">
      <dsp:nvSpPr>
        <dsp:cNvPr id="0" name=""/>
        <dsp:cNvSpPr/>
      </dsp:nvSpPr>
      <dsp:spPr>
        <a:xfrm>
          <a:off x="3032181" y="5386662"/>
          <a:ext cx="617405" cy="617405"/>
        </a:xfrm>
        <a:prstGeom prst="ellipse">
          <a:avLst/>
        </a:prstGeom>
        <a:blipFill rotWithShape="0">
          <a:blip xmlns:r="http://schemas.openxmlformats.org/officeDocument/2006/relationships" r:embed="rId13">
            <a:extLst>
              <a:ext uri="{28A0092B-C50C-407E-A947-70E740481C1C}">
                <a14:useLocalDpi xmlns:a14="http://schemas.microsoft.com/office/drawing/2010/main" val="0"/>
              </a:ext>
            </a:extLst>
          </a:blip>
          <a:srcRect/>
          <a:stretch>
            <a:fillRect l="-7000" r="-7000"/>
          </a:stretch>
        </a:blipFill>
        <a:ln w="38100">
          <a:solidFill>
            <a:srgbClr val="ADD186"/>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3122598" y="5477079"/>
        <a:ext cx="436571" cy="436571"/>
      </dsp:txXfrm>
    </dsp:sp>
    <dsp:sp modelId="{DFB9C5C0-2D87-4B8F-B40E-2EFE0410587A}">
      <dsp:nvSpPr>
        <dsp:cNvPr id="0" name=""/>
        <dsp:cNvSpPr/>
      </dsp:nvSpPr>
      <dsp:spPr>
        <a:xfrm rot="6942857">
          <a:off x="2633267" y="4149066"/>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723566" y="4176294"/>
        <a:ext cx="812232" cy="251901"/>
      </dsp:txXfrm>
    </dsp:sp>
    <dsp:sp modelId="{64E76D56-6EAE-414B-A0DA-D5CC7D8014C0}">
      <dsp:nvSpPr>
        <dsp:cNvPr id="0" name=""/>
        <dsp:cNvSpPr/>
      </dsp:nvSpPr>
      <dsp:spPr>
        <a:xfrm>
          <a:off x="2264173" y="5149763"/>
          <a:ext cx="617405" cy="617405"/>
        </a:xfrm>
        <a:prstGeom prst="ellipse">
          <a:avLst/>
        </a:prstGeom>
        <a:blipFill rotWithShape="0">
          <a:blip xmlns:r="http://schemas.openxmlformats.org/officeDocument/2006/relationships" r:embed="rId14"/>
          <a:srcRect/>
          <a:stretch>
            <a:fillRect l="-5000" r="-5000"/>
          </a:stretch>
        </a:blipFill>
        <a:ln w="38100">
          <a:solidFill>
            <a:srgbClr val="ADD186"/>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2354590" y="5240180"/>
        <a:ext cx="436571" cy="436571"/>
      </dsp:txXfrm>
    </dsp:sp>
    <dsp:sp modelId="{9A264348-CF9C-425A-8F50-FBD599945691}">
      <dsp:nvSpPr>
        <dsp:cNvPr id="0" name=""/>
        <dsp:cNvSpPr/>
      </dsp:nvSpPr>
      <dsp:spPr>
        <a:xfrm rot="7971429">
          <a:off x="2269762" y="3901233"/>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375571" y="3939036"/>
        <a:ext cx="812232" cy="251901"/>
      </dsp:txXfrm>
    </dsp:sp>
    <dsp:sp modelId="{572B7A79-36B4-4AA8-A296-FCD0D591BE00}">
      <dsp:nvSpPr>
        <dsp:cNvPr id="0" name=""/>
        <dsp:cNvSpPr/>
      </dsp:nvSpPr>
      <dsp:spPr>
        <a:xfrm>
          <a:off x="1600113" y="4697015"/>
          <a:ext cx="617405" cy="617405"/>
        </a:xfrm>
        <a:prstGeom prst="ellipse">
          <a:avLst/>
        </a:prstGeom>
        <a:blipFill rotWithShape="0">
          <a:blip xmlns:r="http://schemas.openxmlformats.org/officeDocument/2006/relationships" r:embed="rId15"/>
          <a:srcRect/>
          <a:stretch>
            <a:fillRect/>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1690530" y="4787432"/>
        <a:ext cx="436571" cy="436571"/>
      </dsp:txXfrm>
    </dsp:sp>
    <dsp:sp modelId="{B77ADE48-7011-4A37-BC99-66C01945947C}">
      <dsp:nvSpPr>
        <dsp:cNvPr id="0" name=""/>
        <dsp:cNvSpPr/>
      </dsp:nvSpPr>
      <dsp:spPr>
        <a:xfrm rot="9000000">
          <a:off x="1995456" y="3557264"/>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112969" y="3609744"/>
        <a:ext cx="812232" cy="251901"/>
      </dsp:txXfrm>
    </dsp:sp>
    <dsp:sp modelId="{ADFE7CD2-42D2-4B33-9772-088D14518BCA}">
      <dsp:nvSpPr>
        <dsp:cNvPr id="0" name=""/>
        <dsp:cNvSpPr/>
      </dsp:nvSpPr>
      <dsp:spPr>
        <a:xfrm>
          <a:off x="1099005" y="4068645"/>
          <a:ext cx="617405" cy="617405"/>
        </a:xfrm>
        <a:prstGeom prst="ellipse">
          <a:avLst/>
        </a:prstGeom>
        <a:blipFill dpi="0" rotWithShape="0">
          <a:blip xmlns:r="http://schemas.openxmlformats.org/officeDocument/2006/relationships" r:embed="rId16">
            <a:extLst>
              <a:ext uri="{28A0092B-C50C-407E-A947-70E740481C1C}">
                <a14:useLocalDpi xmlns:a14="http://schemas.microsoft.com/office/drawing/2010/main" val="0"/>
              </a:ext>
            </a:extLst>
          </a:blip>
          <a:srcRect/>
          <a:stretch>
            <a:fillRect/>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1189422" y="4159062"/>
        <a:ext cx="436571" cy="436571"/>
      </dsp:txXfrm>
    </dsp:sp>
    <dsp:sp modelId="{041490B7-A765-4EA6-BCAB-35E673B8E33B}">
      <dsp:nvSpPr>
        <dsp:cNvPr id="0" name=""/>
        <dsp:cNvSpPr/>
      </dsp:nvSpPr>
      <dsp:spPr>
        <a:xfrm rot="10028571">
          <a:off x="1834724" y="3147724"/>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1959095" y="3217678"/>
        <a:ext cx="812232" cy="251901"/>
      </dsp:txXfrm>
    </dsp:sp>
    <dsp:sp modelId="{A5034456-9763-489E-8092-8E69567070D1}">
      <dsp:nvSpPr>
        <dsp:cNvPr id="0" name=""/>
        <dsp:cNvSpPr/>
      </dsp:nvSpPr>
      <dsp:spPr>
        <a:xfrm>
          <a:off x="805375" y="3320489"/>
          <a:ext cx="617405" cy="617405"/>
        </a:xfrm>
        <a:prstGeom prst="ellipse">
          <a:avLst/>
        </a:prstGeom>
        <a:blipFill rotWithShape="0">
          <a:blip xmlns:r="http://schemas.openxmlformats.org/officeDocument/2006/relationships" r:embed="rId17">
            <a:extLst>
              <a:ext uri="{28A0092B-C50C-407E-A947-70E740481C1C}">
                <a14:useLocalDpi xmlns:a14="http://schemas.microsoft.com/office/drawing/2010/main" val="0"/>
              </a:ext>
            </a:extLst>
          </a:blip>
          <a:srcRect/>
          <a:stretch>
            <a:fillRect l="-1000" r="-1000"/>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895792" y="3410906"/>
        <a:ext cx="436571" cy="436571"/>
      </dsp:txXfrm>
    </dsp:sp>
    <dsp:sp modelId="{FDFE0569-BBB5-4A4E-A775-CC66441B2E3D}">
      <dsp:nvSpPr>
        <dsp:cNvPr id="0" name=""/>
        <dsp:cNvSpPr/>
      </dsp:nvSpPr>
      <dsp:spPr>
        <a:xfrm rot="11057143">
          <a:off x="1801846" y="2709002"/>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1927620" y="2797675"/>
        <a:ext cx="812232" cy="251901"/>
      </dsp:txXfrm>
    </dsp:sp>
    <dsp:sp modelId="{243A65BF-79DC-4985-8525-53A632AA4FB6}">
      <dsp:nvSpPr>
        <dsp:cNvPr id="0" name=""/>
        <dsp:cNvSpPr/>
      </dsp:nvSpPr>
      <dsp:spPr>
        <a:xfrm>
          <a:off x="745314" y="2519022"/>
          <a:ext cx="617405" cy="617405"/>
        </a:xfrm>
        <a:prstGeom prst="ellipse">
          <a:avLst/>
        </a:prstGeom>
        <a:blipFill dpi="0" rotWithShape="0">
          <a:blip xmlns:r="http://schemas.openxmlformats.org/officeDocument/2006/relationships" r:embed="rId18">
            <a:extLst>
              <a:ext uri="{28A0092B-C50C-407E-A947-70E740481C1C}">
                <a14:useLocalDpi xmlns:a14="http://schemas.microsoft.com/office/drawing/2010/main" val="0"/>
              </a:ext>
            </a:extLst>
          </a:blip>
          <a:srcRect/>
          <a:stretch>
            <a:fillRect/>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835731" y="2609439"/>
        <a:ext cx="436571" cy="436571"/>
      </dsp:txXfrm>
    </dsp:sp>
    <dsp:sp modelId="{C2202ABF-CFB9-441E-A9A4-53DBFFDEAC01}">
      <dsp:nvSpPr>
        <dsp:cNvPr id="0" name=""/>
        <dsp:cNvSpPr/>
      </dsp:nvSpPr>
      <dsp:spPr>
        <a:xfrm rot="12085714">
          <a:off x="1899744" y="2280080"/>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021341" y="2387054"/>
        <a:ext cx="812232" cy="251901"/>
      </dsp:txXfrm>
    </dsp:sp>
    <dsp:sp modelId="{F0742637-C6A4-4F28-91C9-896D23FFD6E3}">
      <dsp:nvSpPr>
        <dsp:cNvPr id="0" name=""/>
        <dsp:cNvSpPr/>
      </dsp:nvSpPr>
      <dsp:spPr>
        <a:xfrm>
          <a:off x="924157" y="1735458"/>
          <a:ext cx="617405" cy="617405"/>
        </a:xfrm>
        <a:prstGeom prst="ellipse">
          <a:avLst/>
        </a:prstGeom>
        <a:blipFill rotWithShape="0">
          <a:blip xmlns:r="http://schemas.openxmlformats.org/officeDocument/2006/relationships" r:embed="rId19"/>
          <a:srcRect/>
          <a:stretch>
            <a:fillRect/>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1014574" y="1825875"/>
        <a:ext cx="436571" cy="436571"/>
      </dsp:txXfrm>
    </dsp:sp>
    <dsp:sp modelId="{94F5490C-C2EC-46C1-BD81-43030257F144}">
      <dsp:nvSpPr>
        <dsp:cNvPr id="0" name=""/>
        <dsp:cNvSpPr/>
      </dsp:nvSpPr>
      <dsp:spPr>
        <a:xfrm rot="13114286">
          <a:off x="2119721" y="1899071"/>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231932" y="2022302"/>
        <a:ext cx="812232" cy="251901"/>
      </dsp:txXfrm>
    </dsp:sp>
    <dsp:sp modelId="{F5E09FDC-CF5B-4AF2-91A2-5E45D188D475}">
      <dsp:nvSpPr>
        <dsp:cNvPr id="0" name=""/>
        <dsp:cNvSpPr/>
      </dsp:nvSpPr>
      <dsp:spPr>
        <a:xfrm>
          <a:off x="1326014" y="1039421"/>
          <a:ext cx="617405" cy="617405"/>
        </a:xfrm>
        <a:prstGeom prst="ellipse">
          <a:avLst/>
        </a:prstGeom>
        <a:blipFill rotWithShape="0">
          <a:blip xmlns:r="http://schemas.openxmlformats.org/officeDocument/2006/relationships" r:embed="rId20">
            <a:extLst>
              <a:ext uri="{28A0092B-C50C-407E-A947-70E740481C1C}">
                <a14:useLocalDpi xmlns:a14="http://schemas.microsoft.com/office/drawing/2010/main" val="0"/>
              </a:ext>
            </a:extLst>
          </a:blip>
          <a:srcRect/>
          <a:stretch>
            <a:fillRect t="-4000" b="-4000"/>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1416431" y="1129838"/>
        <a:ext cx="436571" cy="436571"/>
      </dsp:txXfrm>
    </dsp:sp>
    <dsp:sp modelId="{7C5BEB11-C08B-41DC-93D4-336794208D8F}">
      <dsp:nvSpPr>
        <dsp:cNvPr id="0" name=""/>
        <dsp:cNvSpPr/>
      </dsp:nvSpPr>
      <dsp:spPr>
        <a:xfrm rot="14142857">
          <a:off x="2442228" y="1599827"/>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540678" y="1735826"/>
        <a:ext cx="812232" cy="251901"/>
      </dsp:txXfrm>
    </dsp:sp>
    <dsp:sp modelId="{BBF8D80D-86CA-4414-BF5D-4F4243646870}">
      <dsp:nvSpPr>
        <dsp:cNvPr id="0" name=""/>
        <dsp:cNvSpPr/>
      </dsp:nvSpPr>
      <dsp:spPr>
        <a:xfrm>
          <a:off x="1915179" y="492756"/>
          <a:ext cx="617405" cy="617405"/>
        </a:xfrm>
        <a:prstGeom prst="ellipse">
          <a:avLst/>
        </a:prstGeom>
        <a:blipFill rotWithShape="0">
          <a:blip xmlns:r="http://schemas.openxmlformats.org/officeDocument/2006/relationships" r:embed="rId21">
            <a:extLst>
              <a:ext uri="{28A0092B-C50C-407E-A947-70E740481C1C}">
                <a14:useLocalDpi xmlns:a14="http://schemas.microsoft.com/office/drawing/2010/main" val="0"/>
              </a:ext>
            </a:extLst>
          </a:blip>
          <a:srcRect/>
          <a:stretch>
            <a:fillRect l="-2000" r="-2000"/>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2005596" y="583173"/>
        <a:ext cx="436571" cy="436571"/>
      </dsp:txXfrm>
    </dsp:sp>
    <dsp:sp modelId="{A2BE838D-C1E1-4B68-8894-897A63BDA697}">
      <dsp:nvSpPr>
        <dsp:cNvPr id="0" name=""/>
        <dsp:cNvSpPr/>
      </dsp:nvSpPr>
      <dsp:spPr>
        <a:xfrm rot="15171429">
          <a:off x="2838612" y="1408939"/>
          <a:ext cx="938182" cy="41983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fr-FR" sz="1900" kern="1200"/>
        </a:p>
      </dsp:txBody>
      <dsp:txXfrm rot="10800000">
        <a:off x="2920149" y="1553083"/>
        <a:ext cx="812232" cy="251901"/>
      </dsp:txXfrm>
    </dsp:sp>
    <dsp:sp modelId="{39AE9F14-3BE9-4D14-942D-1C003E219301}">
      <dsp:nvSpPr>
        <dsp:cNvPr id="0" name=""/>
        <dsp:cNvSpPr/>
      </dsp:nvSpPr>
      <dsp:spPr>
        <a:xfrm>
          <a:off x="2639300" y="144037"/>
          <a:ext cx="617405" cy="617405"/>
        </a:xfrm>
        <a:prstGeom prst="ellipse">
          <a:avLst/>
        </a:prstGeom>
        <a:blipFill rotWithShape="0">
          <a:blip xmlns:r="http://schemas.openxmlformats.org/officeDocument/2006/relationships" r:embed="rId22">
            <a:extLst>
              <a:ext uri="{28A0092B-C50C-407E-A947-70E740481C1C}">
                <a14:useLocalDpi xmlns:a14="http://schemas.microsoft.com/office/drawing/2010/main" val="0"/>
              </a:ext>
            </a:extLst>
          </a:blip>
          <a:srcRect/>
          <a:stretch>
            <a:fillRect l="-1000" r="-1000"/>
          </a:stretch>
        </a:blipFill>
        <a:ln w="38100">
          <a:solidFill>
            <a:srgbClr val="EB4C65"/>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fr-FR" sz="2700" kern="1200"/>
        </a:p>
      </dsp:txBody>
      <dsp:txXfrm>
        <a:off x="2729717" y="234454"/>
        <a:ext cx="436571" cy="43657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539688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386379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sz="1800" kern="100">
              <a:effectLst/>
              <a:latin typeface="Aptos" panose="020B0004020202020204" pitchFamily="34" charset="0"/>
              <a:ea typeface="Aptos" panose="020B0004020202020204" pitchFamily="34" charset="0"/>
              <a:cs typeface="Times New Roman" panose="02020603050405020304" pitchFamily="18" charset="0"/>
            </a:endParaRPr>
          </a:p>
          <a:p>
            <a:endParaRPr lang="fr-FR"/>
          </a:p>
        </p:txBody>
      </p:sp>
    </p:spTree>
    <p:extLst>
      <p:ext uri="{BB962C8B-B14F-4D97-AF65-F5344CB8AC3E}">
        <p14:creationId xmlns:p14="http://schemas.microsoft.com/office/powerpoint/2010/main" val="749656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651840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BF10-B561-3E79-5D5C-8C03CE2EB9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F9D63B-4027-124E-2B9F-7F8E9C7C3AFF}"/>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122FE101-C411-A48C-8B4F-5554FA75A2A6}"/>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892719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A3B62-7633-9F8F-79C2-E63DDD7B3B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52901B-E8C2-35FA-6036-FB750D289232}"/>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2742CCAB-BA36-CC37-FE43-B525942F11C3}"/>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634641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618EA-D497-8B57-0AA8-D767429F3F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84FD9E-E064-FB5A-5868-CD66C6107626}"/>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692E75B6-3188-0AF8-CA34-CDF8841A6ED0}"/>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898400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132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4">
            <a:alphaModFix/>
          </a:blip>
          <a:srcRect/>
          <a:stretch/>
        </p:blipFill>
        <p:spPr>
          <a:xfrm>
            <a:off x="3231115" y="3525236"/>
            <a:ext cx="5729768" cy="1118245"/>
          </a:xfrm>
          <a:prstGeom prst="rect">
            <a:avLst/>
          </a:prstGeom>
          <a:noFill/>
          <a:ln>
            <a:noFill/>
          </a:ln>
        </p:spPr>
      </p:pic>
      <p:sp>
        <p:nvSpPr>
          <p:cNvPr id="85" name="Google Shape;85;p13"/>
          <p:cNvSpPr txBox="1"/>
          <p:nvPr/>
        </p:nvSpPr>
        <p:spPr>
          <a:xfrm>
            <a:off x="1706803" y="4673961"/>
            <a:ext cx="8778389"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3600" b="1" i="0" u="none" strike="noStrike" kern="0" cap="none" spc="0" normalizeH="0" baseline="0" noProof="0">
                <a:ln>
                  <a:noFill/>
                </a:ln>
                <a:solidFill>
                  <a:srgbClr val="FFFFFF"/>
                </a:solidFill>
                <a:effectLst/>
                <a:uLnTx/>
                <a:uFillTx/>
                <a:latin typeface="Work Sans"/>
                <a:ea typeface="Work Sans"/>
                <a:cs typeface="Work Sans"/>
                <a:sym typeface="Work Sans"/>
              </a:rPr>
              <a:t>Organigramme version 3.0</a:t>
            </a:r>
          </a:p>
        </p:txBody>
      </p:sp>
      <p:pic>
        <p:nvPicPr>
          <p:cNvPr id="86" name="Google Shape;86;p13"/>
          <p:cNvPicPr preferRelativeResize="0"/>
          <p:nvPr/>
        </p:nvPicPr>
        <p:blipFill rotWithShape="1">
          <a:blip r:embed="rId5">
            <a:alphaModFix/>
          </a:blip>
          <a:srcRect/>
          <a:stretch/>
        </p:blipFill>
        <p:spPr>
          <a:xfrm>
            <a:off x="5235134" y="1706892"/>
            <a:ext cx="2076840" cy="16585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68215-1E5B-9161-20F7-21FB9C216146}"/>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D0826EE7-3C28-0259-711D-38073796D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641225D2-D997-8550-183A-2C29E59F28AA}"/>
              </a:ext>
            </a:extLst>
          </p:cNvPr>
          <p:cNvPicPr>
            <a:picLocks noChangeAspect="1"/>
          </p:cNvPicPr>
          <p:nvPr/>
        </p:nvPicPr>
        <p:blipFill>
          <a:blip r:embed="rId4"/>
          <a:stretch>
            <a:fillRect/>
          </a:stretch>
        </p:blipFill>
        <p:spPr>
          <a:xfrm>
            <a:off x="11408680" y="6074666"/>
            <a:ext cx="673807" cy="623196"/>
          </a:xfrm>
          <a:prstGeom prst="rect">
            <a:avLst/>
          </a:prstGeom>
        </p:spPr>
      </p:pic>
      <p:sp>
        <p:nvSpPr>
          <p:cNvPr id="8" name="Google Shape;100;p15">
            <a:extLst>
              <a:ext uri="{FF2B5EF4-FFF2-40B4-BE49-F238E27FC236}">
                <a16:creationId xmlns:a16="http://schemas.microsoft.com/office/drawing/2014/main" id="{126A3FD2-B52E-83D4-9B02-D9AFA5880F9E}"/>
              </a:ext>
            </a:extLst>
          </p:cNvPr>
          <p:cNvSpPr txBox="1"/>
          <p:nvPr/>
        </p:nvSpPr>
        <p:spPr>
          <a:xfrm>
            <a:off x="265940" y="824445"/>
            <a:ext cx="11375039" cy="523180"/>
          </a:xfrm>
          <a:prstGeom prst="rect">
            <a:avLst/>
          </a:prstGeom>
          <a:noFill/>
          <a:ln>
            <a:noFill/>
          </a:ln>
        </p:spPr>
        <p:txBody>
          <a:bodyPr spcFirstLastPara="1" wrap="square" lIns="91425" tIns="45700" rIns="91425" bIns="45700" anchor="t" anchorCtr="0">
            <a:spAutoFit/>
          </a:bodyPr>
          <a:lstStyle/>
          <a:p>
            <a:pPr lvl="0"/>
            <a:r>
              <a:rPr lang="fr-FR" sz="2800" b="1">
                <a:solidFill>
                  <a:srgbClr val="3B4153"/>
                </a:solidFill>
                <a:latin typeface="NeoSans" panose="02000506020000020004" pitchFamily="50" charset="0"/>
                <a:sym typeface="Work Sans"/>
              </a:rPr>
              <a:t>LE POLE ACCOMPAGNEMENT HUMAIN ET FORMATION, </a:t>
            </a:r>
            <a:r>
              <a:rPr lang="fr-FR" sz="2800" b="1">
                <a:solidFill>
                  <a:srgbClr val="3B4153"/>
                </a:solidFill>
                <a:latin typeface="NeoSans" panose="02000506020000020004" pitchFamily="50" charset="0"/>
              </a:rPr>
              <a:t>ou « </a:t>
            </a:r>
            <a:r>
              <a:rPr lang="fr-FR" sz="2800" b="1">
                <a:solidFill>
                  <a:srgbClr val="EC8280"/>
                </a:solidFill>
                <a:latin typeface="NeoSans" panose="02000506020000020004" pitchFamily="50" charset="0"/>
              </a:rPr>
              <a:t>P</a:t>
            </a:r>
            <a:r>
              <a:rPr lang="fr-FR" sz="2800" b="1">
                <a:solidFill>
                  <a:srgbClr val="6CC49F"/>
                </a:solidFill>
                <a:latin typeface="NeoSans" panose="02000506020000020004" pitchFamily="50" charset="0"/>
              </a:rPr>
              <a:t>A</a:t>
            </a:r>
            <a:r>
              <a:rPr lang="fr-FR" sz="2800" b="1">
                <a:solidFill>
                  <a:srgbClr val="EB4C65"/>
                </a:solidFill>
                <a:latin typeface="NeoSans" panose="02000506020000020004" pitchFamily="50" charset="0"/>
              </a:rPr>
              <a:t>H</a:t>
            </a:r>
            <a:r>
              <a:rPr lang="fr-FR" sz="2800" b="1">
                <a:solidFill>
                  <a:srgbClr val="3B4153"/>
                </a:solidFill>
                <a:latin typeface="NeoSans" panose="02000506020000020004" pitchFamily="50" charset="0"/>
              </a:rPr>
              <a:t> » </a:t>
            </a:r>
          </a:p>
        </p:txBody>
      </p:sp>
      <p:sp>
        <p:nvSpPr>
          <p:cNvPr id="9" name="Google Shape;100;p15">
            <a:extLst>
              <a:ext uri="{FF2B5EF4-FFF2-40B4-BE49-F238E27FC236}">
                <a16:creationId xmlns:a16="http://schemas.microsoft.com/office/drawing/2014/main" id="{432E1757-4681-EBCE-5099-4A1B5EEB85F9}"/>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10" name="Google Shape;100;p15">
            <a:extLst>
              <a:ext uri="{FF2B5EF4-FFF2-40B4-BE49-F238E27FC236}">
                <a16:creationId xmlns:a16="http://schemas.microsoft.com/office/drawing/2014/main" id="{CD660EF7-A7E2-D6C0-B832-857842CDECAD}"/>
              </a:ext>
            </a:extLst>
          </p:cNvPr>
          <p:cNvSpPr txBox="1"/>
          <p:nvPr/>
        </p:nvSpPr>
        <p:spPr>
          <a:xfrm>
            <a:off x="393530" y="1522762"/>
            <a:ext cx="10781288" cy="4035552"/>
          </a:xfrm>
          <a:prstGeom prst="rect">
            <a:avLst/>
          </a:prstGeom>
          <a:noFill/>
          <a:ln>
            <a:noFill/>
          </a:ln>
        </p:spPr>
        <p:txBody>
          <a:bodyPr spcFirstLastPara="1" wrap="square" lIns="91425" tIns="45700" rIns="91425" bIns="45700" anchor="t" anchorCtr="0">
            <a:spAutoFit/>
          </a:bodyPr>
          <a:lstStyle/>
          <a:p>
            <a:pPr marL="547688" marR="548640" indent="-547688">
              <a:lnSpc>
                <a:spcPct val="107000"/>
              </a:lnSpc>
              <a:spcBef>
                <a:spcPts val="1800"/>
              </a:spcBef>
              <a:spcAft>
                <a:spcPts val="1800"/>
              </a:spcAft>
            </a:pPr>
            <a:r>
              <a:rPr lang="fr-FR" sz="1600" b="1">
                <a:solidFill>
                  <a:srgbClr val="3B4153"/>
                </a:solidFill>
                <a:latin typeface="NeoSans" panose="02000506020000020004" pitchFamily="50" charset="0"/>
                <a:ea typeface="Work Sans"/>
                <a:cs typeface="Work Sans"/>
                <a:sym typeface="Work Sans"/>
              </a:rPr>
              <a:t>LES PRINCIPALES </a:t>
            </a:r>
            <a:r>
              <a:rPr lang="fr-FR" sz="1600" b="1">
                <a:solidFill>
                  <a:srgbClr val="EE725B"/>
                </a:solidFill>
                <a:latin typeface="NeoSans" panose="020B0604020202020204" charset="0"/>
                <a:ea typeface="Work Sans"/>
                <a:cs typeface="Work Sans"/>
                <a:sym typeface="Work Sans"/>
              </a:rPr>
              <a:t>M</a:t>
            </a:r>
            <a:r>
              <a:rPr lang="fr-FR" sz="1600" b="1">
                <a:solidFill>
                  <a:srgbClr val="6CC49F"/>
                </a:solidFill>
                <a:latin typeface="NeoSans" panose="020B0604020202020204" charset="0"/>
                <a:ea typeface="Work Sans"/>
                <a:cs typeface="Work Sans"/>
                <a:sym typeface="Work Sans"/>
              </a:rPr>
              <a:t>IS</a:t>
            </a:r>
            <a:r>
              <a:rPr lang="fr-FR" sz="1600" b="1">
                <a:solidFill>
                  <a:srgbClr val="EB4C65"/>
                </a:solidFill>
                <a:latin typeface="NeoSans" panose="020B0604020202020204" charset="0"/>
                <a:ea typeface="Work Sans"/>
                <a:cs typeface="Work Sans"/>
                <a:sym typeface="Work Sans"/>
              </a:rPr>
              <a:t>S</a:t>
            </a:r>
            <a:r>
              <a:rPr lang="fr-FR" sz="1600" b="1">
                <a:solidFill>
                  <a:srgbClr val="EC8280"/>
                </a:solidFill>
                <a:latin typeface="NeoSans" panose="020B0604020202020204" charset="0"/>
                <a:ea typeface="Work Sans"/>
                <a:cs typeface="Work Sans"/>
                <a:sym typeface="Work Sans"/>
              </a:rPr>
              <a:t>I</a:t>
            </a:r>
            <a:r>
              <a:rPr lang="fr-FR" sz="1600" b="1">
                <a:solidFill>
                  <a:srgbClr val="F1BF70"/>
                </a:solidFill>
                <a:latin typeface="NeoSans" panose="020B0604020202020204" charset="0"/>
                <a:ea typeface="Work Sans"/>
                <a:cs typeface="Work Sans"/>
                <a:sym typeface="Work Sans"/>
              </a:rPr>
              <a:t>O</a:t>
            </a:r>
            <a:r>
              <a:rPr lang="fr-FR" sz="1600" b="1">
                <a:solidFill>
                  <a:srgbClr val="ADD186"/>
                </a:solidFill>
                <a:latin typeface="NeoSans" panose="020B0604020202020204" charset="0"/>
                <a:ea typeface="Work Sans"/>
                <a:cs typeface="Work Sans"/>
                <a:sym typeface="Work Sans"/>
              </a:rPr>
              <a:t>NS</a:t>
            </a:r>
            <a:r>
              <a:rPr lang="fr-FR" sz="1600" b="1">
                <a:solidFill>
                  <a:srgbClr val="3B495E"/>
                </a:solidFill>
                <a:latin typeface="Work Sans" pitchFamily="2" charset="0"/>
                <a:ea typeface="Times New Roman" panose="02020603050405020304" pitchFamily="18" charset="0"/>
                <a:cs typeface="Times New Roman" panose="02020603050405020304" pitchFamily="18" charset="0"/>
              </a:rPr>
              <a:t> : </a:t>
            </a:r>
            <a:r>
              <a:rPr lang="fr-FR" sz="1600" b="1" i="1">
                <a:solidFill>
                  <a:srgbClr val="4472C4"/>
                </a:solidFill>
                <a:latin typeface="Work Sans" pitchFamily="2" charset="0"/>
                <a:ea typeface="Calibri" panose="020F0502020204030204" pitchFamily="34" charset="0"/>
                <a:cs typeface="Times New Roman" panose="02020603050405020304" pitchFamily="18" charset="0"/>
              </a:rPr>
              <a:t>offrir des conditions de travail de qualité </a:t>
            </a:r>
            <a:endParaRPr lang="fr-FR" sz="1600" b="1">
              <a:latin typeface="Work Sans" pitchFamily="2" charset="0"/>
              <a:ea typeface="Calibri" panose="020F0502020204030204" pitchFamily="34" charset="0"/>
              <a:cs typeface="Times New Roman" panose="02020603050405020304" pitchFamily="18" charset="0"/>
            </a:endParaRPr>
          </a:p>
          <a:p>
            <a:endParaRPr lang="fr-FR" sz="1600">
              <a:latin typeface="Work Sans" pitchFamily="2" charset="0"/>
              <a:ea typeface="Calibri" panose="020F0502020204030204" pitchFamily="34" charset="0"/>
              <a:cs typeface="Times New Roman" panose="02020603050405020304" pitchFamily="18" charset="0"/>
            </a:endParaRPr>
          </a:p>
          <a:p>
            <a:r>
              <a:rPr lang="fr-FR" sz="1600" b="1">
                <a:latin typeface="Work Sans" pitchFamily="2" charset="0"/>
                <a:ea typeface="Calibri" panose="020F0502020204030204" pitchFamily="34" charset="0"/>
                <a:cs typeface="Times New Roman" panose="02020603050405020304" pitchFamily="18" charset="0"/>
              </a:rPr>
              <a:t>Les Ressources Humaines</a:t>
            </a:r>
          </a:p>
          <a:p>
            <a:r>
              <a:rPr lang="fr-FR" sz="1600">
                <a:latin typeface="Work Sans" pitchFamily="2" charset="0"/>
                <a:ea typeface="Calibri" panose="020F0502020204030204" pitchFamily="34" charset="0"/>
                <a:cs typeface="Times New Roman" panose="02020603050405020304" pitchFamily="18" charset="0"/>
              </a:rPr>
              <a:t>Gérer les aspects sociaux de l'entreprise :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recrutement et intégration de nouveaux collaborateurs,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administration du personnel,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relations sociales,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veille sociale,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santé mentale et bien-être au travail, </a:t>
            </a:r>
          </a:p>
          <a:p>
            <a:pPr marL="285750" lvl="2"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marque employeur ...</a:t>
            </a:r>
          </a:p>
          <a:p>
            <a:pPr marL="285750" lvl="2" indent="-285750">
              <a:buFont typeface="Wingdings" panose="05000000000000000000" pitchFamily="2" charset="2"/>
              <a:buChar char="Ø"/>
            </a:pPr>
            <a:endParaRPr lang="fr-FR" sz="1600">
              <a:latin typeface="Work Sans" pitchFamily="2" charset="0"/>
              <a:ea typeface="Calibri" panose="020F0502020204030204" pitchFamily="34" charset="0"/>
              <a:cs typeface="Times New Roman" panose="02020603050405020304" pitchFamily="18" charset="0"/>
            </a:endParaRPr>
          </a:p>
          <a:p>
            <a:pPr marL="285750" lvl="2" indent="-285750">
              <a:buFont typeface="Wingdings" panose="05000000000000000000" pitchFamily="2" charset="2"/>
              <a:buChar char="Ø"/>
            </a:pPr>
            <a:endParaRPr lang="fr-FR" sz="1600">
              <a:latin typeface="Work Sans" pitchFamily="2" charset="0"/>
              <a:ea typeface="Calibri" panose="020F0502020204030204" pitchFamily="34" charset="0"/>
              <a:cs typeface="Times New Roman" panose="02020603050405020304" pitchFamily="18" charset="0"/>
            </a:endParaRPr>
          </a:p>
          <a:p>
            <a:pPr lvl="2"/>
            <a:endParaRPr lang="fr-FR" sz="1600">
              <a:latin typeface="Work Sans" pitchFamily="2" charset="0"/>
              <a:ea typeface="Calibri" panose="020F0502020204030204" pitchFamily="34" charset="0"/>
              <a:cs typeface="Times New Roman" panose="02020603050405020304" pitchFamily="18" charset="0"/>
            </a:endParaRPr>
          </a:p>
          <a:p>
            <a:pPr algn="just">
              <a:lnSpc>
                <a:spcPct val="107000"/>
              </a:lnSpc>
            </a:pP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995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14"/>
        <p:cNvGrpSpPr/>
        <p:nvPr/>
      </p:nvGrpSpPr>
      <p:grpSpPr>
        <a:xfrm>
          <a:off x="0" y="0"/>
          <a:ext cx="0" cy="0"/>
          <a:chOff x="0" y="0"/>
          <a:chExt cx="0" cy="0"/>
        </a:xfrm>
      </p:grpSpPr>
      <p:pic>
        <p:nvPicPr>
          <p:cNvPr id="4" name="Image 3">
            <a:extLst>
              <a:ext uri="{FF2B5EF4-FFF2-40B4-BE49-F238E27FC236}">
                <a16:creationId xmlns:a16="http://schemas.microsoft.com/office/drawing/2014/main" id="{EED458A1-6BDD-8593-13B8-90E9C41FCFCC}"/>
              </a:ext>
            </a:extLst>
          </p:cNvPr>
          <p:cNvPicPr>
            <a:picLocks noChangeAspect="1"/>
          </p:cNvPicPr>
          <p:nvPr/>
        </p:nvPicPr>
        <p:blipFill>
          <a:blip r:embed="rId4"/>
          <a:stretch>
            <a:fillRect/>
          </a:stretch>
        </p:blipFill>
        <p:spPr>
          <a:xfrm>
            <a:off x="5793093" y="5680811"/>
            <a:ext cx="473292" cy="437742"/>
          </a:xfrm>
          <a:prstGeom prst="rect">
            <a:avLst/>
          </a:prstGeom>
        </p:spPr>
      </p:pic>
      <p:sp>
        <p:nvSpPr>
          <p:cNvPr id="3" name="Google Shape;91;p14">
            <a:extLst>
              <a:ext uri="{FF2B5EF4-FFF2-40B4-BE49-F238E27FC236}">
                <a16:creationId xmlns:a16="http://schemas.microsoft.com/office/drawing/2014/main" id="{CB1E54F5-4604-04FC-CA08-A9D12BE0E486}"/>
              </a:ext>
            </a:extLst>
          </p:cNvPr>
          <p:cNvSpPr txBox="1"/>
          <p:nvPr/>
        </p:nvSpPr>
        <p:spPr>
          <a:xfrm>
            <a:off x="693947" y="1901151"/>
            <a:ext cx="10804105"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800" b="1" i="0" u="none" strike="noStrike" cap="none">
                <a:solidFill>
                  <a:srgbClr val="3C4A5F"/>
                </a:solidFill>
                <a:latin typeface="NeoSans" panose="02000506020000020004" pitchFamily="50" charset="0"/>
                <a:ea typeface="Work Sans"/>
                <a:cs typeface="Work Sans"/>
                <a:sym typeface="Work Sans"/>
              </a:rPr>
              <a:t>PLUS QUE JAMAIS UN COLLECTIF</a:t>
            </a:r>
          </a:p>
        </p:txBody>
      </p:sp>
      <p:pic>
        <p:nvPicPr>
          <p:cNvPr id="6" name="Google Shape;84;p13">
            <a:extLst>
              <a:ext uri="{FF2B5EF4-FFF2-40B4-BE49-F238E27FC236}">
                <a16:creationId xmlns:a16="http://schemas.microsoft.com/office/drawing/2014/main" id="{9BDDA7EB-1C99-A329-ABA9-48BA9F099C8B}"/>
              </a:ext>
            </a:extLst>
          </p:cNvPr>
          <p:cNvPicPr preferRelativeResize="0"/>
          <p:nvPr/>
        </p:nvPicPr>
        <p:blipFill rotWithShape="1">
          <a:blip r:embed="rId5">
            <a:alphaModFix/>
          </a:blip>
          <a:srcRect/>
          <a:stretch/>
        </p:blipFill>
        <p:spPr>
          <a:xfrm>
            <a:off x="3401501" y="358964"/>
            <a:ext cx="5729768" cy="1118245"/>
          </a:xfrm>
          <a:prstGeom prst="rect">
            <a:avLst/>
          </a:prstGeom>
          <a:noFill/>
          <a:ln>
            <a:noFill/>
          </a:ln>
        </p:spPr>
      </p:pic>
    </p:spTree>
    <p:extLst>
      <p:ext uri="{BB962C8B-B14F-4D97-AF65-F5344CB8AC3E}">
        <p14:creationId xmlns:p14="http://schemas.microsoft.com/office/powerpoint/2010/main" val="362099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Une image contenant Visage humain, personne, habits, Front&#10;&#10;Description générée automatiquement">
            <a:extLst>
              <a:ext uri="{FF2B5EF4-FFF2-40B4-BE49-F238E27FC236}">
                <a16:creationId xmlns:a16="http://schemas.microsoft.com/office/drawing/2014/main" id="{3E367FCB-3493-441A-4A82-73B1FE725E22}"/>
              </a:ext>
            </a:extLst>
          </p:cNvPr>
          <p:cNvPicPr>
            <a:picLocks noChangeAspect="1"/>
          </p:cNvPicPr>
          <p:nvPr/>
        </p:nvPicPr>
        <p:blipFill>
          <a:blip r:embed="rId3"/>
          <a:stretch>
            <a:fillRect/>
          </a:stretch>
        </p:blipFill>
        <p:spPr>
          <a:xfrm>
            <a:off x="6466901" y="2765233"/>
            <a:ext cx="1626795" cy="1710759"/>
          </a:xfrm>
          <a:prstGeom prst="flowChartConnector">
            <a:avLst/>
          </a:prstGeom>
          <a:ln w="25400">
            <a:solidFill>
              <a:srgbClr val="F1BF70"/>
            </a:solidFill>
          </a:ln>
        </p:spPr>
      </p:pic>
      <p:pic>
        <p:nvPicPr>
          <p:cNvPr id="5" name="Image 4">
            <a:extLst>
              <a:ext uri="{FF2B5EF4-FFF2-40B4-BE49-F238E27FC236}">
                <a16:creationId xmlns:a16="http://schemas.microsoft.com/office/drawing/2014/main" id="{E85D4189-8ABF-2530-4E04-507D55AAF2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8F0AAF33-CFE2-D586-18B6-2E1C1E78172E}"/>
              </a:ext>
            </a:extLst>
          </p:cNvPr>
          <p:cNvPicPr>
            <a:picLocks noChangeAspect="1"/>
          </p:cNvPicPr>
          <p:nvPr/>
        </p:nvPicPr>
        <p:blipFill>
          <a:blip r:embed="rId5"/>
          <a:stretch>
            <a:fillRect/>
          </a:stretch>
        </p:blipFill>
        <p:spPr>
          <a:xfrm>
            <a:off x="11408680" y="6074666"/>
            <a:ext cx="673807" cy="623196"/>
          </a:xfrm>
          <a:prstGeom prst="rect">
            <a:avLst/>
          </a:prstGeom>
        </p:spPr>
      </p:pic>
      <p:sp>
        <p:nvSpPr>
          <p:cNvPr id="7" name="Google Shape;100;p15">
            <a:extLst>
              <a:ext uri="{FF2B5EF4-FFF2-40B4-BE49-F238E27FC236}">
                <a16:creationId xmlns:a16="http://schemas.microsoft.com/office/drawing/2014/main" id="{F90BD704-6016-80F0-75B5-AC8D676CFDB1}"/>
              </a:ext>
            </a:extLst>
          </p:cNvPr>
          <p:cNvSpPr txBox="1"/>
          <p:nvPr/>
        </p:nvSpPr>
        <p:spPr>
          <a:xfrm>
            <a:off x="451724" y="264682"/>
            <a:ext cx="6840424" cy="1107955"/>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6600" b="1">
                <a:solidFill>
                  <a:srgbClr val="EE725B"/>
                </a:solidFill>
                <a:latin typeface="NeoSans" panose="02000506020000020004" pitchFamily="50" charset="0"/>
                <a:ea typeface="Work Sans"/>
                <a:cs typeface="Work Sans"/>
                <a:sym typeface="Work Sans"/>
              </a:rPr>
              <a:t>OR</a:t>
            </a:r>
            <a:r>
              <a:rPr lang="fr-FR" sz="6600" b="1">
                <a:solidFill>
                  <a:srgbClr val="6CC49F"/>
                </a:solidFill>
                <a:latin typeface="NeoSans" panose="02000506020000020004" pitchFamily="50" charset="0"/>
                <a:ea typeface="Work Sans"/>
                <a:cs typeface="Work Sans"/>
                <a:sym typeface="Work Sans"/>
              </a:rPr>
              <a:t>GA</a:t>
            </a:r>
            <a:r>
              <a:rPr lang="fr-FR" sz="6600" b="1">
                <a:solidFill>
                  <a:srgbClr val="EB4C65"/>
                </a:solidFill>
                <a:latin typeface="NeoSans" panose="02000506020000020004" pitchFamily="50" charset="0"/>
                <a:ea typeface="Work Sans"/>
                <a:cs typeface="Work Sans"/>
                <a:sym typeface="Work Sans"/>
              </a:rPr>
              <a:t>NI</a:t>
            </a:r>
            <a:r>
              <a:rPr lang="fr-FR" sz="6600" b="1">
                <a:solidFill>
                  <a:srgbClr val="EC8280"/>
                </a:solidFill>
                <a:latin typeface="NeoSans" panose="02000506020000020004" pitchFamily="50" charset="0"/>
                <a:ea typeface="Work Sans"/>
                <a:cs typeface="Work Sans"/>
                <a:sym typeface="Work Sans"/>
              </a:rPr>
              <a:t>GR</a:t>
            </a:r>
            <a:r>
              <a:rPr lang="fr-FR" sz="6600" b="1">
                <a:solidFill>
                  <a:srgbClr val="F1BF70"/>
                </a:solidFill>
                <a:latin typeface="NeoSans" panose="02000506020000020004" pitchFamily="50" charset="0"/>
                <a:ea typeface="Work Sans"/>
                <a:cs typeface="Work Sans"/>
                <a:sym typeface="Work Sans"/>
              </a:rPr>
              <a:t>AM</a:t>
            </a:r>
            <a:r>
              <a:rPr lang="fr-FR" sz="6600" b="1">
                <a:solidFill>
                  <a:srgbClr val="ADD186"/>
                </a:solidFill>
                <a:latin typeface="NeoSans" panose="02000506020000020004" pitchFamily="50" charset="0"/>
                <a:ea typeface="Work Sans"/>
                <a:cs typeface="Work Sans"/>
                <a:sym typeface="Work Sans"/>
              </a:rPr>
              <a:t>ME</a:t>
            </a:r>
            <a:endParaRPr lang="fr-FR" sz="2800" b="1">
              <a:solidFill>
                <a:srgbClr val="ADD186"/>
              </a:solidFill>
              <a:latin typeface="NeoSans" panose="02000506020000020004" pitchFamily="50" charset="0"/>
              <a:ea typeface="Work Sans"/>
              <a:cs typeface="Work Sans"/>
              <a:sym typeface="Work Sans"/>
            </a:endParaRPr>
          </a:p>
        </p:txBody>
      </p:sp>
      <p:sp>
        <p:nvSpPr>
          <p:cNvPr id="2" name="Google Shape;100;p15">
            <a:extLst>
              <a:ext uri="{FF2B5EF4-FFF2-40B4-BE49-F238E27FC236}">
                <a16:creationId xmlns:a16="http://schemas.microsoft.com/office/drawing/2014/main" id="{80C11F23-2262-D1D0-C7F7-B01CDD4EEBD2}"/>
              </a:ext>
            </a:extLst>
          </p:cNvPr>
          <p:cNvSpPr txBox="1"/>
          <p:nvPr/>
        </p:nvSpPr>
        <p:spPr>
          <a:xfrm>
            <a:off x="8350431" y="3053216"/>
            <a:ext cx="3879425" cy="135417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2800" b="1">
                <a:solidFill>
                  <a:srgbClr val="3B4153"/>
                </a:solidFill>
                <a:latin typeface="NeoSans" panose="02000506020000020004" pitchFamily="50" charset="0"/>
                <a:ea typeface="Work Sans"/>
                <a:cs typeface="Work Sans"/>
                <a:sym typeface="Work Sans"/>
              </a:rPr>
              <a:t>Pascal </a:t>
            </a:r>
            <a:r>
              <a:rPr lang="fr-FR" sz="2800" b="1">
                <a:solidFill>
                  <a:srgbClr val="EE725B"/>
                </a:solidFill>
                <a:latin typeface="NeoSans" panose="02000506020000020004" pitchFamily="50" charset="0"/>
                <a:ea typeface="Work Sans"/>
                <a:cs typeface="Work Sans"/>
                <a:sym typeface="Work Sans"/>
              </a:rPr>
              <a:t>N</a:t>
            </a:r>
            <a:r>
              <a:rPr lang="fr-FR" sz="2800" b="1">
                <a:solidFill>
                  <a:srgbClr val="6CC49F"/>
                </a:solidFill>
                <a:latin typeface="NeoSans" panose="02000506020000020004" pitchFamily="50" charset="0"/>
                <a:ea typeface="Work Sans"/>
                <a:cs typeface="Work Sans"/>
                <a:sym typeface="Work Sans"/>
              </a:rPr>
              <a:t>O</a:t>
            </a:r>
            <a:r>
              <a:rPr lang="fr-FR" sz="2800" b="1">
                <a:solidFill>
                  <a:srgbClr val="EB4C65"/>
                </a:solidFill>
                <a:latin typeface="NeoSans" panose="02000506020000020004" pitchFamily="50" charset="0"/>
                <a:ea typeface="Work Sans"/>
                <a:cs typeface="Work Sans"/>
                <a:sym typeface="Work Sans"/>
              </a:rPr>
              <a:t>H</a:t>
            </a:r>
            <a:r>
              <a:rPr lang="fr-FR" sz="2800" b="1">
                <a:solidFill>
                  <a:srgbClr val="EC8280"/>
                </a:solidFill>
                <a:latin typeface="NeoSans" panose="02000506020000020004" pitchFamily="50" charset="0"/>
                <a:ea typeface="Work Sans"/>
                <a:cs typeface="Work Sans"/>
                <a:sym typeface="Work Sans"/>
              </a:rPr>
              <a:t>E</a:t>
            </a:r>
            <a:endParaRPr lang="fr-FR" sz="2800" b="1">
              <a:solidFill>
                <a:srgbClr val="3B4153"/>
              </a:solidFill>
              <a:latin typeface="NeoSans" panose="02000506020000020004" pitchFamily="50" charset="0"/>
              <a:ea typeface="Work Sans"/>
              <a:cs typeface="Work Sans"/>
              <a:sym typeface="Work Sans"/>
            </a:endParaRPr>
          </a:p>
          <a:p>
            <a:pPr marL="0" marR="0" lvl="0" indent="0" rtl="0">
              <a:spcBef>
                <a:spcPts val="0"/>
              </a:spcBef>
              <a:spcAft>
                <a:spcPts val="0"/>
              </a:spcAft>
              <a:buNone/>
            </a:pPr>
            <a:r>
              <a:rPr lang="fr-FR" sz="1800" b="1">
                <a:solidFill>
                  <a:srgbClr val="3B4153"/>
                </a:solidFill>
                <a:latin typeface="NeoSans" panose="02000506020000020004" pitchFamily="50" charset="0"/>
                <a:ea typeface="Work Sans"/>
                <a:cs typeface="Work Sans"/>
                <a:sym typeface="Work Sans"/>
              </a:rPr>
              <a:t>Responsable</a:t>
            </a:r>
            <a:r>
              <a:rPr lang="fr-FR" sz="1800" b="1">
                <a:solidFill>
                  <a:srgbClr val="3C4A5F"/>
                </a:solidFill>
                <a:latin typeface="Work Sans" pitchFamily="2" charset="0"/>
                <a:ea typeface="Work Sans"/>
                <a:cs typeface="Work Sans"/>
                <a:sym typeface="Work Sans"/>
              </a:rPr>
              <a:t> </a:t>
            </a:r>
            <a:r>
              <a:rPr lang="fr-FR" sz="1800" b="1">
                <a:solidFill>
                  <a:srgbClr val="EE725B"/>
                </a:solidFill>
                <a:latin typeface="NeoSans" panose="02000506020000020004" pitchFamily="50" charset="0"/>
                <a:ea typeface="Work Sans"/>
                <a:cs typeface="Work Sans"/>
                <a:sym typeface="Work Sans"/>
              </a:rPr>
              <a:t>R</a:t>
            </a:r>
            <a:r>
              <a:rPr lang="fr-FR" sz="1800" b="1">
                <a:solidFill>
                  <a:srgbClr val="6CC49F"/>
                </a:solidFill>
                <a:latin typeface="NeoSans" panose="02000506020000020004" pitchFamily="50" charset="0"/>
                <a:ea typeface="Work Sans"/>
                <a:cs typeface="Work Sans"/>
                <a:sym typeface="Work Sans"/>
              </a:rPr>
              <a:t>E</a:t>
            </a:r>
            <a:r>
              <a:rPr lang="fr-FR" sz="1800" b="1">
                <a:solidFill>
                  <a:srgbClr val="EB4C65"/>
                </a:solidFill>
                <a:latin typeface="NeoSans" panose="02000506020000020004" pitchFamily="50" charset="0"/>
                <a:ea typeface="Work Sans"/>
                <a:cs typeface="Work Sans"/>
                <a:sym typeface="Work Sans"/>
              </a:rPr>
              <a:t>S</a:t>
            </a:r>
            <a:r>
              <a:rPr lang="fr-FR" sz="1800" b="1">
                <a:solidFill>
                  <a:srgbClr val="EC8280"/>
                </a:solidFill>
                <a:latin typeface="NeoSans" panose="02000506020000020004" pitchFamily="50" charset="0"/>
                <a:ea typeface="Work Sans"/>
                <a:cs typeface="Work Sans"/>
                <a:sym typeface="Work Sans"/>
              </a:rPr>
              <a:t>E</a:t>
            </a:r>
            <a:r>
              <a:rPr lang="fr-FR" sz="1800" b="1">
                <a:solidFill>
                  <a:srgbClr val="F1BF70"/>
                </a:solidFill>
                <a:latin typeface="NeoSans" panose="02000506020000020004" pitchFamily="50" charset="0"/>
                <a:ea typeface="Work Sans"/>
                <a:cs typeface="Work Sans"/>
                <a:sym typeface="Work Sans"/>
              </a:rPr>
              <a:t>A</a:t>
            </a:r>
            <a:r>
              <a:rPr lang="fr-FR" sz="1800" b="1">
                <a:solidFill>
                  <a:srgbClr val="ADD186"/>
                </a:solidFill>
                <a:latin typeface="NeoSans" panose="02000506020000020004" pitchFamily="50" charset="0"/>
                <a:ea typeface="Work Sans"/>
                <a:cs typeface="Work Sans"/>
                <a:sym typeface="Work Sans"/>
              </a:rPr>
              <a:t>U</a:t>
            </a:r>
          </a:p>
          <a:p>
            <a:pPr marL="0" marR="0" lvl="0" indent="0" rtl="0">
              <a:spcBef>
                <a:spcPts val="0"/>
              </a:spcBef>
              <a:spcAft>
                <a:spcPts val="0"/>
              </a:spcAft>
              <a:buNone/>
            </a:pPr>
            <a:r>
              <a:rPr lang="fr-FR" sz="1800" b="1">
                <a:solidFill>
                  <a:srgbClr val="3B4153"/>
                </a:solidFill>
                <a:latin typeface="NeoSans" panose="02000506020000020004" pitchFamily="50" charset="0"/>
                <a:sym typeface="Work Sans"/>
              </a:rPr>
              <a:t>Responsable</a:t>
            </a:r>
            <a:r>
              <a:rPr lang="fr-FR" sz="1800" b="1">
                <a:solidFill>
                  <a:srgbClr val="ADD186"/>
                </a:solidFill>
                <a:latin typeface="NeoSans" panose="02000506020000020004" pitchFamily="50" charset="0"/>
                <a:ea typeface="Work Sans"/>
                <a:cs typeface="Work Sans"/>
                <a:sym typeface="Work Sans"/>
              </a:rPr>
              <a:t> D</a:t>
            </a:r>
            <a:r>
              <a:rPr lang="fr-FR" sz="1800" b="1">
                <a:solidFill>
                  <a:srgbClr val="EE725B"/>
                </a:solidFill>
                <a:latin typeface="NeoSans" panose="02000506020000020004" pitchFamily="50" charset="0"/>
                <a:ea typeface="Work Sans"/>
                <a:cs typeface="Work Sans"/>
                <a:sym typeface="Work Sans"/>
              </a:rPr>
              <a:t>ÉV</a:t>
            </a:r>
            <a:r>
              <a:rPr lang="fr-FR" sz="1800" b="1">
                <a:solidFill>
                  <a:srgbClr val="6CC49F"/>
                </a:solidFill>
                <a:latin typeface="NeoSans" panose="02000506020000020004" pitchFamily="50" charset="0"/>
                <a:ea typeface="Work Sans"/>
                <a:cs typeface="Work Sans"/>
                <a:sym typeface="Work Sans"/>
              </a:rPr>
              <a:t>E</a:t>
            </a:r>
            <a:r>
              <a:rPr lang="fr-FR" sz="1800" b="1">
                <a:solidFill>
                  <a:srgbClr val="F1BF70"/>
                </a:solidFill>
                <a:latin typeface="NeoSans" panose="02000506020000020004" pitchFamily="50" charset="0"/>
                <a:ea typeface="Work Sans"/>
                <a:cs typeface="Work Sans"/>
                <a:sym typeface="Work Sans"/>
              </a:rPr>
              <a:t>LO</a:t>
            </a:r>
            <a:r>
              <a:rPr lang="fr-FR" sz="1800" b="1">
                <a:solidFill>
                  <a:srgbClr val="ADD186"/>
                </a:solidFill>
                <a:latin typeface="NeoSans" panose="02000506020000020004" pitchFamily="50" charset="0"/>
                <a:ea typeface="Work Sans"/>
                <a:cs typeface="Work Sans"/>
                <a:sym typeface="Work Sans"/>
              </a:rPr>
              <a:t>P</a:t>
            </a:r>
            <a:r>
              <a:rPr lang="fr-FR" sz="1800" b="1">
                <a:solidFill>
                  <a:srgbClr val="EE725B"/>
                </a:solidFill>
                <a:latin typeface="NeoSans" panose="02000506020000020004" pitchFamily="50" charset="0"/>
                <a:ea typeface="Work Sans"/>
                <a:cs typeface="Work Sans"/>
                <a:sym typeface="Work Sans"/>
              </a:rPr>
              <a:t>PE</a:t>
            </a:r>
            <a:r>
              <a:rPr lang="fr-FR" sz="1800" b="1">
                <a:solidFill>
                  <a:srgbClr val="EC8280"/>
                </a:solidFill>
                <a:latin typeface="NeoSans" panose="02000506020000020004" pitchFamily="50" charset="0"/>
                <a:ea typeface="Work Sans"/>
                <a:cs typeface="Work Sans"/>
                <a:sym typeface="Work Sans"/>
              </a:rPr>
              <a:t>M</a:t>
            </a:r>
            <a:r>
              <a:rPr lang="fr-FR" sz="1800" b="1">
                <a:solidFill>
                  <a:srgbClr val="6CC49F"/>
                </a:solidFill>
                <a:latin typeface="NeoSans" panose="02000506020000020004" pitchFamily="50" charset="0"/>
                <a:ea typeface="Work Sans"/>
                <a:cs typeface="Work Sans"/>
                <a:sym typeface="Work Sans"/>
              </a:rPr>
              <a:t>EN</a:t>
            </a:r>
            <a:r>
              <a:rPr lang="fr-FR" sz="1800" b="1">
                <a:solidFill>
                  <a:srgbClr val="F1BF70"/>
                </a:solidFill>
                <a:latin typeface="NeoSans" panose="02000506020000020004" pitchFamily="50" charset="0"/>
                <a:ea typeface="Work Sans"/>
                <a:cs typeface="Work Sans"/>
                <a:sym typeface="Work Sans"/>
              </a:rPr>
              <a:t>T</a:t>
            </a:r>
          </a:p>
          <a:p>
            <a:pPr marL="0" marR="0" lvl="0" indent="0" rtl="0">
              <a:spcBef>
                <a:spcPts val="0"/>
              </a:spcBef>
              <a:spcAft>
                <a:spcPts val="0"/>
              </a:spcAft>
              <a:buNone/>
            </a:pPr>
            <a:r>
              <a:rPr lang="fr-FR" sz="1800" b="1">
                <a:solidFill>
                  <a:srgbClr val="3B4153"/>
                </a:solidFill>
                <a:latin typeface="NeoSans" panose="02000506020000020004" pitchFamily="50" charset="0"/>
                <a:sym typeface="Work Sans"/>
              </a:rPr>
              <a:t>Responsable</a:t>
            </a:r>
            <a:r>
              <a:rPr lang="fr-FR" sz="1800" b="1">
                <a:solidFill>
                  <a:srgbClr val="ADD186"/>
                </a:solidFill>
                <a:latin typeface="NeoSans" panose="02000506020000020004" pitchFamily="50" charset="0"/>
                <a:ea typeface="Work Sans"/>
                <a:cs typeface="Work Sans"/>
                <a:sym typeface="Work Sans"/>
              </a:rPr>
              <a:t> </a:t>
            </a:r>
            <a:r>
              <a:rPr lang="fr-FR" sz="1800" b="1">
                <a:solidFill>
                  <a:srgbClr val="EE725B"/>
                </a:solidFill>
                <a:latin typeface="NeoSans" panose="02000506020000020004" pitchFamily="50" charset="0"/>
                <a:ea typeface="Work Sans"/>
                <a:cs typeface="Work Sans"/>
                <a:sym typeface="Work Sans"/>
              </a:rPr>
              <a:t>AP</a:t>
            </a:r>
            <a:r>
              <a:rPr lang="fr-FR" sz="1800" b="1">
                <a:solidFill>
                  <a:srgbClr val="ADD186"/>
                </a:solidFill>
                <a:latin typeface="NeoSans" panose="02000506020000020004" pitchFamily="50" charset="0"/>
                <a:ea typeface="Work Sans"/>
                <a:cs typeface="Work Sans"/>
                <a:sym typeface="Work Sans"/>
              </a:rPr>
              <a:t>P</a:t>
            </a:r>
            <a:r>
              <a:rPr lang="fr-FR" sz="1800" b="1">
                <a:solidFill>
                  <a:srgbClr val="F1BF70"/>
                </a:solidFill>
                <a:latin typeface="NeoSans" panose="02000506020000020004" pitchFamily="50" charset="0"/>
                <a:ea typeface="Work Sans"/>
                <a:cs typeface="Work Sans"/>
                <a:sym typeface="Work Sans"/>
              </a:rPr>
              <a:t>EL</a:t>
            </a:r>
            <a:r>
              <a:rPr lang="fr-FR" sz="1800" b="1">
                <a:solidFill>
                  <a:srgbClr val="6CC49F"/>
                </a:solidFill>
                <a:latin typeface="NeoSans" panose="02000506020000020004" pitchFamily="50" charset="0"/>
                <a:ea typeface="Work Sans"/>
                <a:cs typeface="Work Sans"/>
                <a:sym typeface="Work Sans"/>
              </a:rPr>
              <a:t>S</a:t>
            </a:r>
            <a:r>
              <a:rPr lang="fr-FR" sz="1800" b="1">
                <a:solidFill>
                  <a:srgbClr val="ADD186"/>
                </a:solidFill>
                <a:latin typeface="NeoSans" panose="02000506020000020004" pitchFamily="50" charset="0"/>
                <a:ea typeface="Work Sans"/>
                <a:cs typeface="Work Sans"/>
                <a:sym typeface="Work Sans"/>
              </a:rPr>
              <a:t> </a:t>
            </a:r>
            <a:r>
              <a:rPr lang="fr-FR" sz="1800" b="1">
                <a:solidFill>
                  <a:srgbClr val="EC8280"/>
                </a:solidFill>
                <a:latin typeface="NeoSans" panose="02000506020000020004" pitchFamily="50" charset="0"/>
                <a:ea typeface="Work Sans"/>
                <a:cs typeface="Work Sans"/>
                <a:sym typeface="Work Sans"/>
              </a:rPr>
              <a:t>D’O</a:t>
            </a:r>
            <a:r>
              <a:rPr lang="fr-FR" sz="1800" b="1">
                <a:solidFill>
                  <a:srgbClr val="F1BF70"/>
                </a:solidFill>
                <a:latin typeface="NeoSans" panose="02000506020000020004" pitchFamily="50" charset="0"/>
                <a:ea typeface="Work Sans"/>
                <a:cs typeface="Work Sans"/>
                <a:sym typeface="Work Sans"/>
              </a:rPr>
              <a:t>F</a:t>
            </a:r>
            <a:r>
              <a:rPr lang="fr-FR" sz="1800" b="1">
                <a:solidFill>
                  <a:srgbClr val="6CC49F"/>
                </a:solidFill>
                <a:latin typeface="NeoSans" panose="02000506020000020004" pitchFamily="50" charset="0"/>
                <a:ea typeface="Work Sans"/>
                <a:cs typeface="Work Sans"/>
                <a:sym typeface="Work Sans"/>
              </a:rPr>
              <a:t>FR</a:t>
            </a:r>
            <a:r>
              <a:rPr lang="fr-FR" sz="1800" b="1">
                <a:solidFill>
                  <a:srgbClr val="ADD186"/>
                </a:solidFill>
                <a:latin typeface="NeoSans" panose="02000506020000020004" pitchFamily="50" charset="0"/>
                <a:ea typeface="Work Sans"/>
                <a:cs typeface="Work Sans"/>
                <a:sym typeface="Work Sans"/>
              </a:rPr>
              <a:t>E</a:t>
            </a:r>
            <a:r>
              <a:rPr lang="fr-FR" sz="1800" b="1">
                <a:solidFill>
                  <a:srgbClr val="EE725B"/>
                </a:solidFill>
                <a:latin typeface="NeoSans" panose="02000506020000020004" pitchFamily="50" charset="0"/>
                <a:ea typeface="Work Sans"/>
                <a:cs typeface="Work Sans"/>
                <a:sym typeface="Work Sans"/>
              </a:rPr>
              <a:t>S</a:t>
            </a:r>
          </a:p>
        </p:txBody>
      </p:sp>
      <p:sp>
        <p:nvSpPr>
          <p:cNvPr id="3" name="Google Shape;100;p15">
            <a:extLst>
              <a:ext uri="{FF2B5EF4-FFF2-40B4-BE49-F238E27FC236}">
                <a16:creationId xmlns:a16="http://schemas.microsoft.com/office/drawing/2014/main" id="{32C67D68-0968-BCD8-4A50-787C6393DB18}"/>
              </a:ext>
            </a:extLst>
          </p:cNvPr>
          <p:cNvSpPr txBox="1"/>
          <p:nvPr/>
        </p:nvSpPr>
        <p:spPr>
          <a:xfrm>
            <a:off x="241005" y="3082069"/>
            <a:ext cx="3941381" cy="123106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fr-FR" sz="2800" b="1">
                <a:solidFill>
                  <a:srgbClr val="3B4153"/>
                </a:solidFill>
                <a:latin typeface="NeoSans" panose="02000506020000020004" pitchFamily="50" charset="0"/>
                <a:ea typeface="Work Sans"/>
                <a:cs typeface="Work Sans"/>
                <a:sym typeface="Work Sans"/>
              </a:rPr>
              <a:t>Responsable</a:t>
            </a:r>
            <a:r>
              <a:rPr lang="fr-FR" sz="2800" b="1">
                <a:solidFill>
                  <a:srgbClr val="3C4A5F"/>
                </a:solidFill>
                <a:latin typeface="Work Sans" pitchFamily="2" charset="0"/>
                <a:ea typeface="Work Sans"/>
                <a:cs typeface="Work Sans"/>
                <a:sym typeface="Work Sans"/>
              </a:rPr>
              <a:t> </a:t>
            </a:r>
            <a:r>
              <a:rPr lang="fr-FR" sz="2800" b="1">
                <a:solidFill>
                  <a:srgbClr val="EE725B"/>
                </a:solidFill>
                <a:latin typeface="NeoSans" panose="02000506020000020004" pitchFamily="50" charset="0"/>
                <a:ea typeface="Work Sans"/>
                <a:cs typeface="Work Sans"/>
                <a:sym typeface="Work Sans"/>
              </a:rPr>
              <a:t>AD</a:t>
            </a:r>
            <a:r>
              <a:rPr lang="fr-FR" sz="2800" b="1">
                <a:solidFill>
                  <a:srgbClr val="6CC49F"/>
                </a:solidFill>
                <a:latin typeface="NeoSans" panose="02000506020000020004" pitchFamily="50" charset="0"/>
                <a:ea typeface="Work Sans"/>
                <a:cs typeface="Work Sans"/>
                <a:sym typeface="Work Sans"/>
              </a:rPr>
              <a:t>M</a:t>
            </a:r>
            <a:r>
              <a:rPr lang="fr-FR" sz="2800" b="1">
                <a:solidFill>
                  <a:srgbClr val="EB4C65"/>
                </a:solidFill>
                <a:latin typeface="NeoSans" panose="02000506020000020004" pitchFamily="50" charset="0"/>
                <a:ea typeface="Work Sans"/>
                <a:cs typeface="Work Sans"/>
                <a:sym typeface="Work Sans"/>
              </a:rPr>
              <a:t>IN</a:t>
            </a:r>
            <a:r>
              <a:rPr lang="fr-FR" sz="2800" b="1">
                <a:solidFill>
                  <a:srgbClr val="EC8280"/>
                </a:solidFill>
                <a:latin typeface="NeoSans" panose="02000506020000020004" pitchFamily="50" charset="0"/>
                <a:ea typeface="Work Sans"/>
                <a:cs typeface="Work Sans"/>
                <a:sym typeface="Work Sans"/>
              </a:rPr>
              <a:t>I</a:t>
            </a:r>
            <a:r>
              <a:rPr lang="fr-FR" sz="2800" b="1">
                <a:solidFill>
                  <a:srgbClr val="F1BF70"/>
                </a:solidFill>
                <a:latin typeface="NeoSans" panose="02000506020000020004" pitchFamily="50" charset="0"/>
                <a:ea typeface="Work Sans"/>
                <a:cs typeface="Work Sans"/>
                <a:sym typeface="Work Sans"/>
              </a:rPr>
              <a:t>ST</a:t>
            </a:r>
            <a:r>
              <a:rPr lang="fr-FR" sz="2800" b="1">
                <a:solidFill>
                  <a:srgbClr val="ADD186"/>
                </a:solidFill>
                <a:latin typeface="NeoSans" panose="02000506020000020004" pitchFamily="50" charset="0"/>
                <a:ea typeface="Work Sans"/>
                <a:cs typeface="Work Sans"/>
                <a:sym typeface="Work Sans"/>
              </a:rPr>
              <a:t>RAT</a:t>
            </a:r>
            <a:r>
              <a:rPr lang="fr-FR" sz="2800" b="1">
                <a:solidFill>
                  <a:srgbClr val="EE725B"/>
                </a:solidFill>
                <a:latin typeface="NeoSans" panose="02000506020000020004" pitchFamily="50" charset="0"/>
                <a:ea typeface="Work Sans"/>
                <a:cs typeface="Work Sans"/>
                <a:sym typeface="Work Sans"/>
              </a:rPr>
              <a:t>IF</a:t>
            </a:r>
          </a:p>
          <a:p>
            <a:pPr marL="0" marR="0" lvl="0" indent="0" algn="r" rtl="0">
              <a:spcBef>
                <a:spcPts val="0"/>
              </a:spcBef>
              <a:spcAft>
                <a:spcPts val="0"/>
              </a:spcAft>
              <a:buNone/>
            </a:pPr>
            <a:r>
              <a:rPr lang="fr-FR" sz="1800" b="1">
                <a:solidFill>
                  <a:srgbClr val="3B4153"/>
                </a:solidFill>
                <a:latin typeface="NeoSans" panose="02000506020000020004" pitchFamily="50" charset="0"/>
                <a:sym typeface="Work Sans"/>
              </a:rPr>
              <a:t>Responsable</a:t>
            </a:r>
            <a:r>
              <a:rPr lang="fr-FR" sz="1800" b="1">
                <a:solidFill>
                  <a:srgbClr val="EE725B"/>
                </a:solidFill>
                <a:latin typeface="NeoSans" panose="02000506020000020004" pitchFamily="50" charset="0"/>
                <a:ea typeface="Work Sans"/>
                <a:cs typeface="Work Sans"/>
                <a:sym typeface="Work Sans"/>
              </a:rPr>
              <a:t> I</a:t>
            </a:r>
            <a:r>
              <a:rPr lang="fr-FR" sz="1800" b="1">
                <a:solidFill>
                  <a:srgbClr val="6CC49F"/>
                </a:solidFill>
                <a:latin typeface="NeoSans" panose="02000506020000020004" pitchFamily="50" charset="0"/>
                <a:ea typeface="Work Sans"/>
                <a:cs typeface="Work Sans"/>
                <a:sym typeface="Work Sans"/>
              </a:rPr>
              <a:t>T</a:t>
            </a:r>
          </a:p>
        </p:txBody>
      </p:sp>
      <p:sp>
        <p:nvSpPr>
          <p:cNvPr id="9" name="Google Shape;100;p15">
            <a:extLst>
              <a:ext uri="{FF2B5EF4-FFF2-40B4-BE49-F238E27FC236}">
                <a16:creationId xmlns:a16="http://schemas.microsoft.com/office/drawing/2014/main" id="{CE904892-46D3-C360-310C-E8D5DE8E32E3}"/>
              </a:ext>
            </a:extLst>
          </p:cNvPr>
          <p:cNvSpPr txBox="1"/>
          <p:nvPr/>
        </p:nvSpPr>
        <p:spPr>
          <a:xfrm>
            <a:off x="4649261" y="1545620"/>
            <a:ext cx="4596433"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2800" b="1">
                <a:solidFill>
                  <a:srgbClr val="3B4153"/>
                </a:solidFill>
                <a:latin typeface="NeoSans" panose="02000506020000020004" pitchFamily="50" charset="0"/>
                <a:ea typeface="Work Sans"/>
                <a:cs typeface="Work Sans"/>
                <a:sym typeface="Work Sans"/>
              </a:rPr>
              <a:t>LA DIRECTION</a:t>
            </a:r>
            <a:endParaRPr lang="fr-FR" sz="2800" b="1">
              <a:solidFill>
                <a:srgbClr val="3B4153"/>
              </a:solidFill>
              <a:latin typeface="Work Sans" pitchFamily="2" charset="0"/>
              <a:ea typeface="Work Sans"/>
              <a:cs typeface="Work Sans"/>
              <a:sym typeface="Work Sans"/>
            </a:endParaRPr>
          </a:p>
        </p:txBody>
      </p:sp>
      <p:pic>
        <p:nvPicPr>
          <p:cNvPr id="4" name="Image 3">
            <a:extLst>
              <a:ext uri="{FF2B5EF4-FFF2-40B4-BE49-F238E27FC236}">
                <a16:creationId xmlns:a16="http://schemas.microsoft.com/office/drawing/2014/main" id="{DD456C73-DC49-219B-1B50-6D98A1064435}"/>
              </a:ext>
            </a:extLst>
          </p:cNvPr>
          <p:cNvPicPr>
            <a:picLocks noChangeAspect="1"/>
          </p:cNvPicPr>
          <p:nvPr/>
        </p:nvPicPr>
        <p:blipFill>
          <a:blip r:embed="rId6"/>
          <a:srcRect t="15201" b="15201"/>
          <a:stretch/>
        </p:blipFill>
        <p:spPr>
          <a:xfrm>
            <a:off x="4325509" y="2800099"/>
            <a:ext cx="1732033" cy="1607293"/>
          </a:xfrm>
          <a:prstGeom prst="ellipse">
            <a:avLst/>
          </a:prstGeom>
          <a:ln w="41275">
            <a:solidFill>
              <a:schemeClr val="accent1"/>
            </a:solidFill>
          </a:ln>
        </p:spPr>
      </p:pic>
    </p:spTree>
    <p:extLst>
      <p:ext uri="{BB962C8B-B14F-4D97-AF65-F5344CB8AC3E}">
        <p14:creationId xmlns:p14="http://schemas.microsoft.com/office/powerpoint/2010/main" val="271543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85D4189-8ABF-2530-4E04-507D55AAF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8F0AAF33-CFE2-D586-18B6-2E1C1E78172E}"/>
              </a:ext>
            </a:extLst>
          </p:cNvPr>
          <p:cNvPicPr>
            <a:picLocks noChangeAspect="1"/>
          </p:cNvPicPr>
          <p:nvPr/>
        </p:nvPicPr>
        <p:blipFill>
          <a:blip r:embed="rId4"/>
          <a:stretch>
            <a:fillRect/>
          </a:stretch>
        </p:blipFill>
        <p:spPr>
          <a:xfrm>
            <a:off x="11408680" y="6074666"/>
            <a:ext cx="673807" cy="623196"/>
          </a:xfrm>
          <a:prstGeom prst="rect">
            <a:avLst/>
          </a:prstGeom>
        </p:spPr>
      </p:pic>
      <p:sp>
        <p:nvSpPr>
          <p:cNvPr id="9" name="Google Shape;100;p15">
            <a:extLst>
              <a:ext uri="{FF2B5EF4-FFF2-40B4-BE49-F238E27FC236}">
                <a16:creationId xmlns:a16="http://schemas.microsoft.com/office/drawing/2014/main" id="{AFDE9F80-8D3C-1BF3-77E0-A52D4B26D107}"/>
              </a:ext>
            </a:extLst>
          </p:cNvPr>
          <p:cNvSpPr txBox="1"/>
          <p:nvPr/>
        </p:nvSpPr>
        <p:spPr>
          <a:xfrm>
            <a:off x="517793" y="452746"/>
            <a:ext cx="10708007" cy="6119776"/>
          </a:xfrm>
          <a:prstGeom prst="rect">
            <a:avLst/>
          </a:prstGeom>
          <a:noFill/>
          <a:ln>
            <a:noFill/>
          </a:ln>
        </p:spPr>
        <p:txBody>
          <a:bodyPr spcFirstLastPara="1" wrap="square" lIns="91425" tIns="45700" rIns="91425" bIns="45700" anchor="t" anchorCtr="0">
            <a:spAutoFit/>
          </a:bodyPr>
          <a:lstStyle/>
          <a:p>
            <a:pPr marR="548640">
              <a:lnSpc>
                <a:spcPct val="107000"/>
              </a:lnSpc>
              <a:spcBef>
                <a:spcPts val="1800"/>
              </a:spcBef>
              <a:spcAft>
                <a:spcPts val="1800"/>
              </a:spcAft>
            </a:pPr>
            <a:r>
              <a:rPr lang="fr-FR" sz="2400" b="1">
                <a:solidFill>
                  <a:srgbClr val="3B4153"/>
                </a:solidFill>
                <a:latin typeface="NeoSans" panose="02000506020000020004" pitchFamily="50" charset="0"/>
                <a:ea typeface="Work Sans"/>
                <a:cs typeface="Work Sans"/>
                <a:sym typeface="Work Sans"/>
              </a:rPr>
              <a:t>LES SALARIES </a:t>
            </a:r>
            <a:r>
              <a:rPr lang="fr-FR" sz="2400" b="1">
                <a:solidFill>
                  <a:srgbClr val="EE725B"/>
                </a:solidFill>
                <a:latin typeface="NeoSans" panose="020B0604020202020204" charset="0"/>
                <a:ea typeface="Work Sans"/>
                <a:cs typeface="Work Sans"/>
                <a:sym typeface="Work Sans"/>
              </a:rPr>
              <a:t>A</a:t>
            </a:r>
            <a:r>
              <a:rPr lang="fr-FR" sz="2400" b="1">
                <a:solidFill>
                  <a:srgbClr val="6CC49F"/>
                </a:solidFill>
                <a:latin typeface="NeoSans" panose="020B0604020202020204" charset="0"/>
                <a:ea typeface="Work Sans"/>
                <a:cs typeface="Work Sans"/>
                <a:sym typeface="Work Sans"/>
              </a:rPr>
              <a:t>SE</a:t>
            </a:r>
            <a:r>
              <a:rPr lang="fr-FR" sz="2400" b="1">
                <a:solidFill>
                  <a:srgbClr val="EB4C65"/>
                </a:solidFill>
                <a:latin typeface="NeoSans" panose="020B0604020202020204" charset="0"/>
                <a:ea typeface="Work Sans"/>
                <a:cs typeface="Work Sans"/>
                <a:sym typeface="Work Sans"/>
              </a:rPr>
              <a:t>N</a:t>
            </a:r>
            <a:r>
              <a:rPr lang="fr-FR" sz="2400" b="1">
                <a:solidFill>
                  <a:srgbClr val="EC8280"/>
                </a:solidFill>
                <a:latin typeface="NeoSans" panose="020B0604020202020204" charset="0"/>
                <a:ea typeface="Work Sans"/>
                <a:cs typeface="Work Sans"/>
                <a:sym typeface="Work Sans"/>
              </a:rPr>
              <a:t>S</a:t>
            </a:r>
            <a:r>
              <a:rPr lang="fr-FR" sz="2400" b="1">
                <a:solidFill>
                  <a:srgbClr val="F1BF70"/>
                </a:solidFill>
                <a:latin typeface="NeoSans" panose="020B0604020202020204" charset="0"/>
                <a:ea typeface="Work Sans"/>
                <a:cs typeface="Work Sans"/>
                <a:sym typeface="Work Sans"/>
              </a:rPr>
              <a:t>IL</a:t>
            </a:r>
            <a:r>
              <a:rPr lang="fr-FR" sz="2400" b="1">
                <a:solidFill>
                  <a:srgbClr val="ADD186"/>
                </a:solidFill>
                <a:latin typeface="NeoSans" panose="020B0604020202020204" charset="0"/>
                <a:ea typeface="Work Sans"/>
                <a:cs typeface="Work Sans"/>
                <a:sym typeface="Work Sans"/>
              </a:rPr>
              <a:t>E</a:t>
            </a:r>
            <a:r>
              <a:rPr lang="fr-FR" sz="2400" b="1">
                <a:solidFill>
                  <a:srgbClr val="3B4153"/>
                </a:solidFill>
                <a:latin typeface="NeoSans" panose="02000506020000020004" pitchFamily="50" charset="0"/>
                <a:ea typeface="Work Sans"/>
                <a:cs typeface="Work Sans"/>
                <a:sym typeface="Work Sans"/>
              </a:rPr>
              <a:t> </a:t>
            </a:r>
            <a:r>
              <a:rPr lang="fr-FR" sz="2400" b="1">
                <a:solidFill>
                  <a:srgbClr val="3B4153"/>
                </a:solidFill>
                <a:latin typeface="NeoSans" panose="02000506020000020004" pitchFamily="50" charset="0"/>
                <a:sym typeface="Work Sans"/>
              </a:rPr>
              <a:t>: </a:t>
            </a:r>
            <a:r>
              <a:rPr lang="fr-FR" sz="2400" b="1">
                <a:solidFill>
                  <a:srgbClr val="3B4153"/>
                </a:solidFill>
                <a:latin typeface="NeoSans" panose="02000506020000020004" pitchFamily="50" charset="0"/>
              </a:rPr>
              <a:t>Notre mission est claire </a:t>
            </a:r>
          </a:p>
          <a:p>
            <a:pPr marR="548640"/>
            <a:r>
              <a:rPr lang="fr-FR" sz="1600">
                <a:solidFill>
                  <a:srgbClr val="3B4153"/>
                </a:solidFill>
                <a:latin typeface="NeoSans" panose="02000506020000020004" pitchFamily="50" charset="0"/>
                <a:ea typeface="Calibri" panose="020F0502020204030204" pitchFamily="34" charset="0"/>
                <a:cs typeface="Times New Roman" panose="02020603050405020304" pitchFamily="18" charset="0"/>
              </a:rPr>
              <a:t>A</a:t>
            </a:r>
            <a:r>
              <a:rPr lang="fr-FR" sz="1600">
                <a:latin typeface="Work Sans" pitchFamily="2" charset="0"/>
                <a:ea typeface="Calibri" panose="020F0502020204030204" pitchFamily="34" charset="0"/>
                <a:cs typeface="Times New Roman" panose="02020603050405020304" pitchFamily="18" charset="0"/>
              </a:rPr>
              <a:t>ccompagner </a:t>
            </a:r>
            <a:r>
              <a:rPr lang="fr-FR" sz="1600" b="1">
                <a:solidFill>
                  <a:srgbClr val="EE725B"/>
                </a:solidFill>
                <a:latin typeface="NeoSans" panose="020B0604020202020204" charset="0"/>
                <a:ea typeface="Work Sans"/>
                <a:cs typeface="Work Sans"/>
                <a:sym typeface="Work Sans"/>
              </a:rPr>
              <a:t>A</a:t>
            </a:r>
            <a:r>
              <a:rPr lang="fr-FR" sz="1600" b="1">
                <a:solidFill>
                  <a:srgbClr val="6CC49F"/>
                </a:solidFill>
                <a:latin typeface="NeoSans" panose="020B0604020202020204" charset="0"/>
                <a:ea typeface="Work Sans"/>
                <a:cs typeface="Work Sans"/>
                <a:sym typeface="Work Sans"/>
              </a:rPr>
              <a:t>SE</a:t>
            </a:r>
            <a:r>
              <a:rPr lang="fr-FR" sz="1600" b="1">
                <a:solidFill>
                  <a:srgbClr val="EB4C65"/>
                </a:solidFill>
                <a:latin typeface="NeoSans" panose="020B0604020202020204" charset="0"/>
                <a:ea typeface="Work Sans"/>
                <a:cs typeface="Work Sans"/>
                <a:sym typeface="Work Sans"/>
              </a:rPr>
              <a:t>N</a:t>
            </a:r>
            <a:r>
              <a:rPr lang="fr-FR" sz="1600" b="1">
                <a:solidFill>
                  <a:srgbClr val="EC8280"/>
                </a:solidFill>
                <a:latin typeface="NeoSans" panose="020B0604020202020204" charset="0"/>
                <a:ea typeface="Work Sans"/>
                <a:cs typeface="Work Sans"/>
                <a:sym typeface="Work Sans"/>
              </a:rPr>
              <a:t>S</a:t>
            </a:r>
            <a:r>
              <a:rPr lang="fr-FR" sz="1600" b="1">
                <a:solidFill>
                  <a:srgbClr val="F1BF70"/>
                </a:solidFill>
                <a:latin typeface="NeoSans" panose="020B0604020202020204" charset="0"/>
                <a:ea typeface="Work Sans"/>
                <a:cs typeface="Work Sans"/>
                <a:sym typeface="Work Sans"/>
              </a:rPr>
              <a:t>IL</a:t>
            </a:r>
            <a:r>
              <a:rPr lang="fr-FR" sz="1600" b="1">
                <a:solidFill>
                  <a:srgbClr val="ADD186"/>
                </a:solidFill>
                <a:latin typeface="NeoSans" panose="020B0604020202020204" charset="0"/>
                <a:ea typeface="Work Sans"/>
                <a:cs typeface="Work Sans"/>
                <a:sym typeface="Work Sans"/>
              </a:rPr>
              <a:t>E</a:t>
            </a:r>
            <a:r>
              <a:rPr lang="fr-FR" sz="1600">
                <a:latin typeface="Work Sans" pitchFamily="2" charset="0"/>
                <a:ea typeface="Calibri" panose="020F0502020204030204" pitchFamily="34" charset="0"/>
                <a:cs typeface="Times New Roman" panose="02020603050405020304" pitchFamily="18" charset="0"/>
              </a:rPr>
              <a:t> dans son développement et affirmer sa singularité sur le marché de la formation professionnelle. </a:t>
            </a:r>
          </a:p>
          <a:p>
            <a:pPr marR="548640"/>
            <a:endParaRPr lang="fr-FR" sz="1600">
              <a:latin typeface="Work Sans" pitchFamily="2" charset="0"/>
              <a:ea typeface="Calibri" panose="020F0502020204030204" pitchFamily="34" charset="0"/>
              <a:cs typeface="Times New Roman" panose="02020603050405020304" pitchFamily="18" charset="0"/>
            </a:endParaRPr>
          </a:p>
          <a:p>
            <a:pPr marR="548640"/>
            <a:r>
              <a:rPr lang="fr-FR" sz="1600">
                <a:latin typeface="Work Sans" pitchFamily="2" charset="0"/>
                <a:ea typeface="Calibri" panose="020F0502020204030204" pitchFamily="34" charset="0"/>
                <a:cs typeface="Times New Roman" panose="02020603050405020304" pitchFamily="18" charset="0"/>
              </a:rPr>
              <a:t>Nous voulons que chacun soit fier de rejoindre notre réseau, contribue avec engagement et évolue aux côtés des autres.</a:t>
            </a:r>
          </a:p>
          <a:p>
            <a:pPr marR="548640"/>
            <a:br>
              <a:rPr lang="fr-FR" sz="1600">
                <a:latin typeface="Work Sans" pitchFamily="2" charset="0"/>
                <a:ea typeface="Calibri" panose="020F0502020204030204" pitchFamily="34" charset="0"/>
                <a:cs typeface="Times New Roman" panose="02020603050405020304" pitchFamily="18" charset="0"/>
              </a:rPr>
            </a:br>
            <a:r>
              <a:rPr lang="fr-FR" sz="1600">
                <a:latin typeface="Work Sans" pitchFamily="2" charset="0"/>
                <a:ea typeface="Calibri" panose="020F0502020204030204" pitchFamily="34" charset="0"/>
                <a:cs typeface="Times New Roman" panose="02020603050405020304" pitchFamily="18" charset="0"/>
              </a:rPr>
              <a:t>Chez </a:t>
            </a:r>
            <a:r>
              <a:rPr lang="fr-FR" sz="1600" b="1">
                <a:solidFill>
                  <a:srgbClr val="EE725B"/>
                </a:solidFill>
                <a:latin typeface="NeoSans" panose="020B0604020202020204" charset="0"/>
                <a:ea typeface="Work Sans"/>
                <a:cs typeface="Work Sans"/>
                <a:sym typeface="Work Sans"/>
              </a:rPr>
              <a:t>A</a:t>
            </a:r>
            <a:r>
              <a:rPr lang="fr-FR" sz="1600" b="1">
                <a:solidFill>
                  <a:srgbClr val="6CC49F"/>
                </a:solidFill>
                <a:latin typeface="NeoSans" panose="020B0604020202020204" charset="0"/>
                <a:ea typeface="Work Sans"/>
                <a:cs typeface="Work Sans"/>
                <a:sym typeface="Work Sans"/>
              </a:rPr>
              <a:t>SE</a:t>
            </a:r>
            <a:r>
              <a:rPr lang="fr-FR" sz="1600" b="1">
                <a:solidFill>
                  <a:srgbClr val="EB4C65"/>
                </a:solidFill>
                <a:latin typeface="NeoSans" panose="020B0604020202020204" charset="0"/>
                <a:ea typeface="Work Sans"/>
                <a:cs typeface="Work Sans"/>
                <a:sym typeface="Work Sans"/>
              </a:rPr>
              <a:t>N</a:t>
            </a:r>
            <a:r>
              <a:rPr lang="fr-FR" sz="1600" b="1">
                <a:solidFill>
                  <a:srgbClr val="EC8280"/>
                </a:solidFill>
                <a:latin typeface="NeoSans" panose="020B0604020202020204" charset="0"/>
                <a:ea typeface="Work Sans"/>
                <a:cs typeface="Work Sans"/>
                <a:sym typeface="Work Sans"/>
              </a:rPr>
              <a:t>S</a:t>
            </a:r>
            <a:r>
              <a:rPr lang="fr-FR" sz="1600" b="1">
                <a:solidFill>
                  <a:srgbClr val="F1BF70"/>
                </a:solidFill>
                <a:latin typeface="NeoSans" panose="020B0604020202020204" charset="0"/>
                <a:ea typeface="Work Sans"/>
                <a:cs typeface="Work Sans"/>
                <a:sym typeface="Work Sans"/>
              </a:rPr>
              <a:t>IL</a:t>
            </a:r>
            <a:r>
              <a:rPr lang="fr-FR" sz="1600" b="1">
                <a:solidFill>
                  <a:srgbClr val="ADD186"/>
                </a:solidFill>
                <a:latin typeface="NeoSans" panose="020B0604020202020204" charset="0"/>
                <a:ea typeface="Work Sans"/>
                <a:cs typeface="Work Sans"/>
                <a:sym typeface="Work Sans"/>
              </a:rPr>
              <a:t>E</a:t>
            </a:r>
            <a:r>
              <a:rPr lang="fr-FR" sz="1600">
                <a:latin typeface="Work Sans" pitchFamily="2" charset="0"/>
                <a:ea typeface="Calibri" panose="020F0502020204030204" pitchFamily="34" charset="0"/>
                <a:cs typeface="Times New Roman" panose="02020603050405020304" pitchFamily="18" charset="0"/>
              </a:rPr>
              <a:t>, notre véritable force réside dans notre richesse humaine. </a:t>
            </a:r>
          </a:p>
          <a:p>
            <a:pPr marR="548640"/>
            <a:endParaRPr lang="fr-FR" sz="1600">
              <a:latin typeface="Work Sans" pitchFamily="2" charset="0"/>
              <a:ea typeface="Calibri" panose="020F0502020204030204" pitchFamily="34" charset="0"/>
              <a:cs typeface="Times New Roman" panose="02020603050405020304" pitchFamily="18" charset="0"/>
            </a:endParaRPr>
          </a:p>
          <a:p>
            <a:pPr marR="548640"/>
            <a:r>
              <a:rPr lang="fr-FR" sz="1600">
                <a:latin typeface="Work Sans" pitchFamily="2" charset="0"/>
                <a:ea typeface="Calibri" panose="020F0502020204030204" pitchFamily="34" charset="0"/>
                <a:cs typeface="Times New Roman" panose="02020603050405020304" pitchFamily="18" charset="0"/>
              </a:rPr>
              <a:t>Chaque collaborateur porte au quotidien les valeurs qui nous unissent : l’esprit </a:t>
            </a:r>
            <a:r>
              <a:rPr lang="fr-FR" sz="1600" b="1">
                <a:latin typeface="Work Sans" pitchFamily="2" charset="0"/>
                <a:ea typeface="Calibri" panose="020F0502020204030204" pitchFamily="34" charset="0"/>
                <a:cs typeface="Times New Roman" panose="02020603050405020304" pitchFamily="18" charset="0"/>
              </a:rPr>
              <a:t>collectif, </a:t>
            </a:r>
            <a:r>
              <a:rPr lang="fr-FR" sz="1600">
                <a:latin typeface="Work Sans" pitchFamily="2" charset="0"/>
                <a:ea typeface="Calibri" panose="020F0502020204030204" pitchFamily="34" charset="0"/>
                <a:cs typeface="Times New Roman" panose="02020603050405020304" pitchFamily="18" charset="0"/>
              </a:rPr>
              <a:t>la </a:t>
            </a:r>
            <a:r>
              <a:rPr lang="fr-FR" sz="1600" b="1">
                <a:latin typeface="Work Sans" pitchFamily="2" charset="0"/>
                <a:ea typeface="Calibri" panose="020F0502020204030204" pitchFamily="34" charset="0"/>
                <a:cs typeface="Times New Roman" panose="02020603050405020304" pitchFamily="18" charset="0"/>
              </a:rPr>
              <a:t>générosité</a:t>
            </a:r>
            <a:r>
              <a:rPr lang="fr-FR" sz="1600">
                <a:latin typeface="Work Sans" pitchFamily="2" charset="0"/>
                <a:ea typeface="Calibri" panose="020F0502020204030204" pitchFamily="34" charset="0"/>
                <a:cs typeface="Times New Roman" panose="02020603050405020304" pitchFamily="18" charset="0"/>
              </a:rPr>
              <a:t> dans l’effort, la </a:t>
            </a:r>
            <a:r>
              <a:rPr lang="fr-FR" sz="1600" b="1">
                <a:latin typeface="Work Sans" pitchFamily="2" charset="0"/>
                <a:ea typeface="Calibri" panose="020F0502020204030204" pitchFamily="34" charset="0"/>
                <a:cs typeface="Times New Roman" panose="02020603050405020304" pitchFamily="18" charset="0"/>
              </a:rPr>
              <a:t>confiance</a:t>
            </a:r>
            <a:r>
              <a:rPr lang="fr-FR" sz="1600">
                <a:latin typeface="Work Sans" pitchFamily="2" charset="0"/>
                <a:ea typeface="Calibri" panose="020F0502020204030204" pitchFamily="34" charset="0"/>
                <a:cs typeface="Times New Roman" panose="02020603050405020304" pitchFamily="18" charset="0"/>
              </a:rPr>
              <a:t> réciproque et </a:t>
            </a:r>
            <a:r>
              <a:rPr lang="fr-FR" sz="1600" b="1">
                <a:latin typeface="Work Sans" pitchFamily="2" charset="0"/>
                <a:ea typeface="Calibri" panose="020F0502020204030204" pitchFamily="34" charset="0"/>
                <a:cs typeface="Times New Roman" panose="02020603050405020304" pitchFamily="18" charset="0"/>
              </a:rPr>
              <a:t>l’implication authentique </a:t>
            </a:r>
            <a:r>
              <a:rPr lang="fr-FR" sz="1600">
                <a:latin typeface="Work Sans" pitchFamily="2" charset="0"/>
                <a:ea typeface="Calibri" panose="020F0502020204030204" pitchFamily="34" charset="0"/>
                <a:cs typeface="Times New Roman" panose="02020603050405020304" pitchFamily="18" charset="0"/>
              </a:rPr>
              <a:t>dans chaque projet.</a:t>
            </a:r>
          </a:p>
          <a:p>
            <a:pPr marR="548640"/>
            <a:br>
              <a:rPr lang="fr-FR" sz="1600">
                <a:latin typeface="Work Sans" pitchFamily="2" charset="0"/>
                <a:ea typeface="Calibri" panose="020F0502020204030204" pitchFamily="34" charset="0"/>
                <a:cs typeface="Times New Roman" panose="02020603050405020304" pitchFamily="18" charset="0"/>
              </a:rPr>
            </a:br>
            <a:r>
              <a:rPr lang="fr-FR" sz="1600">
                <a:latin typeface="Work Sans" pitchFamily="2" charset="0"/>
                <a:ea typeface="Calibri" panose="020F0502020204030204" pitchFamily="34" charset="0"/>
                <a:cs typeface="Times New Roman" panose="02020603050405020304" pitchFamily="18" charset="0"/>
              </a:rPr>
              <a:t>Tous les salariés </a:t>
            </a:r>
            <a:r>
              <a:rPr lang="fr-FR" sz="1600" b="1">
                <a:solidFill>
                  <a:srgbClr val="EE725B"/>
                </a:solidFill>
                <a:latin typeface="NeoSans" panose="020B0604020202020204" charset="0"/>
                <a:ea typeface="Work Sans"/>
                <a:cs typeface="Work Sans"/>
                <a:sym typeface="Work Sans"/>
              </a:rPr>
              <a:t>A</a:t>
            </a:r>
            <a:r>
              <a:rPr lang="fr-FR" sz="1600" b="1">
                <a:solidFill>
                  <a:srgbClr val="6CC49F"/>
                </a:solidFill>
                <a:latin typeface="NeoSans" panose="020B0604020202020204" charset="0"/>
                <a:ea typeface="Work Sans"/>
                <a:cs typeface="Work Sans"/>
                <a:sym typeface="Work Sans"/>
              </a:rPr>
              <a:t>SE</a:t>
            </a:r>
            <a:r>
              <a:rPr lang="fr-FR" sz="1600" b="1">
                <a:solidFill>
                  <a:srgbClr val="EB4C65"/>
                </a:solidFill>
                <a:latin typeface="NeoSans" panose="020B0604020202020204" charset="0"/>
                <a:ea typeface="Work Sans"/>
                <a:cs typeface="Work Sans"/>
                <a:sym typeface="Work Sans"/>
              </a:rPr>
              <a:t>N</a:t>
            </a:r>
            <a:r>
              <a:rPr lang="fr-FR" sz="1600" b="1">
                <a:solidFill>
                  <a:srgbClr val="EC8280"/>
                </a:solidFill>
                <a:latin typeface="NeoSans" panose="020B0604020202020204" charset="0"/>
                <a:ea typeface="Work Sans"/>
                <a:cs typeface="Work Sans"/>
                <a:sym typeface="Work Sans"/>
              </a:rPr>
              <a:t>S</a:t>
            </a:r>
            <a:r>
              <a:rPr lang="fr-FR" sz="1600" b="1">
                <a:solidFill>
                  <a:srgbClr val="F1BF70"/>
                </a:solidFill>
                <a:latin typeface="NeoSans" panose="020B0604020202020204" charset="0"/>
                <a:ea typeface="Work Sans"/>
                <a:cs typeface="Work Sans"/>
                <a:sym typeface="Work Sans"/>
              </a:rPr>
              <a:t>IL</a:t>
            </a:r>
            <a:r>
              <a:rPr lang="fr-FR" sz="1600" b="1">
                <a:solidFill>
                  <a:srgbClr val="ADD186"/>
                </a:solidFill>
                <a:latin typeface="NeoSans" panose="020B0604020202020204" charset="0"/>
                <a:ea typeface="Work Sans"/>
                <a:cs typeface="Work Sans"/>
                <a:sym typeface="Work Sans"/>
              </a:rPr>
              <a:t>E</a:t>
            </a:r>
            <a:r>
              <a:rPr lang="fr-FR" sz="1600">
                <a:latin typeface="Work Sans" pitchFamily="2" charset="0"/>
                <a:ea typeface="Calibri" panose="020F0502020204030204" pitchFamily="34" charset="0"/>
                <a:cs typeface="Times New Roman" panose="02020603050405020304" pitchFamily="18" charset="0"/>
              </a:rPr>
              <a:t> sont des accompagnateurs reconnus pour leur expertise. </a:t>
            </a:r>
          </a:p>
          <a:p>
            <a:pPr marR="548640"/>
            <a:endParaRPr lang="fr-FR" sz="1600">
              <a:latin typeface="Work Sans" pitchFamily="2" charset="0"/>
              <a:ea typeface="Calibri" panose="020F0502020204030204" pitchFamily="34" charset="0"/>
              <a:cs typeface="Times New Roman" panose="02020603050405020304" pitchFamily="18" charset="0"/>
            </a:endParaRPr>
          </a:p>
          <a:p>
            <a:pPr marR="548640"/>
            <a:r>
              <a:rPr lang="fr-FR" sz="1600">
                <a:latin typeface="Work Sans" pitchFamily="2" charset="0"/>
                <a:ea typeface="Calibri" panose="020F0502020204030204" pitchFamily="34" charset="0"/>
                <a:cs typeface="Times New Roman" panose="02020603050405020304" pitchFamily="18" charset="0"/>
              </a:rPr>
              <a:t>Chacun assume une double responsabilité : </a:t>
            </a:r>
          </a:p>
          <a:p>
            <a:pPr marL="1168400" marR="54864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accompagner nos publics </a:t>
            </a:r>
          </a:p>
          <a:p>
            <a:pPr marL="1168400" marR="54864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participer activement au développement d’</a:t>
            </a:r>
            <a:r>
              <a:rPr lang="fr-FR" sz="1600" b="1">
                <a:solidFill>
                  <a:srgbClr val="EE725B"/>
                </a:solidFill>
                <a:latin typeface="NeoSans" panose="020B0604020202020204" charset="0"/>
                <a:ea typeface="Work Sans"/>
                <a:cs typeface="Work Sans"/>
                <a:sym typeface="Work Sans"/>
              </a:rPr>
              <a:t> A</a:t>
            </a:r>
            <a:r>
              <a:rPr lang="fr-FR" sz="1600" b="1">
                <a:solidFill>
                  <a:srgbClr val="6CC49F"/>
                </a:solidFill>
                <a:latin typeface="NeoSans" panose="020B0604020202020204" charset="0"/>
                <a:ea typeface="Work Sans"/>
                <a:cs typeface="Work Sans"/>
                <a:sym typeface="Work Sans"/>
              </a:rPr>
              <a:t>SE</a:t>
            </a:r>
            <a:r>
              <a:rPr lang="fr-FR" sz="1600" b="1">
                <a:solidFill>
                  <a:srgbClr val="EB4C65"/>
                </a:solidFill>
                <a:latin typeface="NeoSans" panose="020B0604020202020204" charset="0"/>
                <a:ea typeface="Work Sans"/>
                <a:cs typeface="Work Sans"/>
                <a:sym typeface="Work Sans"/>
              </a:rPr>
              <a:t>N</a:t>
            </a:r>
            <a:r>
              <a:rPr lang="fr-FR" sz="1600" b="1">
                <a:solidFill>
                  <a:srgbClr val="EC8280"/>
                </a:solidFill>
                <a:latin typeface="NeoSans" panose="020B0604020202020204" charset="0"/>
                <a:ea typeface="Work Sans"/>
                <a:cs typeface="Work Sans"/>
                <a:sym typeface="Work Sans"/>
              </a:rPr>
              <a:t>S</a:t>
            </a:r>
            <a:r>
              <a:rPr lang="fr-FR" sz="1600" b="1">
                <a:solidFill>
                  <a:srgbClr val="F1BF70"/>
                </a:solidFill>
                <a:latin typeface="NeoSans" panose="020B0604020202020204" charset="0"/>
                <a:ea typeface="Work Sans"/>
                <a:cs typeface="Work Sans"/>
                <a:sym typeface="Work Sans"/>
              </a:rPr>
              <a:t>IL</a:t>
            </a:r>
            <a:r>
              <a:rPr lang="fr-FR" sz="1600" b="1">
                <a:solidFill>
                  <a:srgbClr val="ADD186"/>
                </a:solidFill>
                <a:latin typeface="NeoSans" panose="020B0604020202020204" charset="0"/>
                <a:ea typeface="Work Sans"/>
                <a:cs typeface="Work Sans"/>
                <a:sym typeface="Work Sans"/>
              </a:rPr>
              <a:t>E</a:t>
            </a:r>
            <a:r>
              <a:rPr lang="fr-FR" sz="1600">
                <a:latin typeface="Work Sans" pitchFamily="2" charset="0"/>
                <a:ea typeface="Calibri" panose="020F0502020204030204" pitchFamily="34" charset="0"/>
                <a:cs typeface="Times New Roman" panose="02020603050405020304" pitchFamily="18" charset="0"/>
              </a:rPr>
              <a:t> grâce à ses compétences propres.</a:t>
            </a:r>
          </a:p>
          <a:p>
            <a:pPr marR="548640"/>
            <a:br>
              <a:rPr lang="fr-FR" sz="1600">
                <a:latin typeface="Work Sans" pitchFamily="2" charset="0"/>
                <a:ea typeface="Calibri" panose="020F0502020204030204" pitchFamily="34" charset="0"/>
                <a:cs typeface="Times New Roman" panose="02020603050405020304" pitchFamily="18" charset="0"/>
              </a:rPr>
            </a:br>
            <a:r>
              <a:rPr lang="fr-FR" sz="1600">
                <a:latin typeface="Work Sans" pitchFamily="2" charset="0"/>
                <a:ea typeface="Calibri" panose="020F0502020204030204" pitchFamily="34" charset="0"/>
                <a:cs typeface="Times New Roman" panose="02020603050405020304" pitchFamily="18" charset="0"/>
              </a:rPr>
              <a:t>C’est cet engagement profond qui nous permet d’avancer ensemble, avec exigence et bienveillance, pour bâtir une entreprise qui forme, transforme et inspire.</a:t>
            </a:r>
          </a:p>
          <a:p>
            <a:pPr marR="548640"/>
            <a:br>
              <a:rPr lang="fr-FR" sz="1600">
                <a:latin typeface="Work Sans" pitchFamily="2" charset="0"/>
                <a:ea typeface="Calibri" panose="020F0502020204030204" pitchFamily="34" charset="0"/>
                <a:cs typeface="Times New Roman" panose="02020603050405020304" pitchFamily="18" charset="0"/>
              </a:rPr>
            </a:b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p:txBody>
      </p:sp>
      <p:sp>
        <p:nvSpPr>
          <p:cNvPr id="2" name="Google Shape;100;p15">
            <a:extLst>
              <a:ext uri="{FF2B5EF4-FFF2-40B4-BE49-F238E27FC236}">
                <a16:creationId xmlns:a16="http://schemas.microsoft.com/office/drawing/2014/main" id="{F1653F1F-644D-7DE5-7E21-90C10D9F3750}"/>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Tree>
    <p:extLst>
      <p:ext uri="{BB962C8B-B14F-4D97-AF65-F5344CB8AC3E}">
        <p14:creationId xmlns:p14="http://schemas.microsoft.com/office/powerpoint/2010/main" val="119975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4B865-3DFD-F829-2E1F-D26C363EB8DB}"/>
            </a:ext>
          </a:extLst>
        </p:cNvPr>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67F3195F-BC50-E735-AB50-60839FFB93B5}"/>
              </a:ext>
            </a:extLst>
          </p:cNvPr>
          <p:cNvSpPr/>
          <p:nvPr/>
        </p:nvSpPr>
        <p:spPr>
          <a:xfrm>
            <a:off x="356461" y="152400"/>
            <a:ext cx="5300425" cy="2849124"/>
          </a:xfrm>
          <a:prstGeom prst="roundRect">
            <a:avLst/>
          </a:prstGeom>
          <a:noFill/>
          <a:ln w="38100">
            <a:solidFill>
              <a:srgbClr val="EB4C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fr-FR" sz="1800" b="1">
                <a:solidFill>
                  <a:srgbClr val="F1BF70"/>
                </a:solidFill>
                <a:latin typeface="NeoSans" panose="02000506020000020004" pitchFamily="50" charset="0"/>
                <a:ea typeface="Work Sans"/>
                <a:cs typeface="Work Sans"/>
                <a:sym typeface="Work Sans"/>
              </a:rPr>
              <a:t>L</a:t>
            </a:r>
            <a:r>
              <a:rPr lang="fr-FR" sz="1800" b="1">
                <a:solidFill>
                  <a:srgbClr val="6CC49F"/>
                </a:solidFill>
                <a:latin typeface="NeoSans" panose="02000506020000020004" pitchFamily="50" charset="0"/>
                <a:ea typeface="Work Sans"/>
                <a:cs typeface="Work Sans"/>
                <a:sym typeface="Work Sans"/>
              </a:rPr>
              <a:t>E </a:t>
            </a:r>
            <a:r>
              <a:rPr lang="fr-FR" sz="1800" b="1">
                <a:solidFill>
                  <a:srgbClr val="EE725B"/>
                </a:solidFill>
                <a:latin typeface="NeoSans" panose="02000506020000020004" pitchFamily="50" charset="0"/>
                <a:ea typeface="Work Sans"/>
                <a:cs typeface="Work Sans"/>
                <a:sym typeface="Work Sans"/>
              </a:rPr>
              <a:t>D</a:t>
            </a:r>
            <a:r>
              <a:rPr lang="fr-FR" sz="1800" b="1">
                <a:solidFill>
                  <a:srgbClr val="6CC49F"/>
                </a:solidFill>
                <a:latin typeface="NeoSans" panose="02000506020000020004" pitchFamily="50" charset="0"/>
                <a:ea typeface="Work Sans"/>
                <a:cs typeface="Work Sans"/>
                <a:sym typeface="Work Sans"/>
              </a:rPr>
              <a:t>E</a:t>
            </a:r>
            <a:r>
              <a:rPr lang="fr-FR" sz="1800" b="1">
                <a:solidFill>
                  <a:srgbClr val="EB4C65"/>
                </a:solidFill>
                <a:latin typeface="NeoSans" panose="02000506020000020004" pitchFamily="50" charset="0"/>
                <a:ea typeface="Work Sans"/>
                <a:cs typeface="Work Sans"/>
                <a:sym typeface="Work Sans"/>
              </a:rPr>
              <a:t>P</a:t>
            </a:r>
            <a:r>
              <a:rPr lang="fr-FR" sz="1800" b="1">
                <a:solidFill>
                  <a:srgbClr val="F1BF70"/>
                </a:solidFill>
                <a:latin typeface="NeoSans" panose="02000506020000020004" pitchFamily="50" charset="0"/>
                <a:ea typeface="Work Sans"/>
                <a:cs typeface="Work Sans"/>
                <a:sym typeface="Work Sans"/>
              </a:rPr>
              <a:t>AR</a:t>
            </a:r>
            <a:r>
              <a:rPr lang="fr-FR" sz="1800" b="1">
                <a:solidFill>
                  <a:srgbClr val="ADD186"/>
                </a:solidFill>
                <a:latin typeface="NeoSans" panose="02000506020000020004" pitchFamily="50" charset="0"/>
                <a:ea typeface="Work Sans"/>
                <a:cs typeface="Work Sans"/>
                <a:sym typeface="Work Sans"/>
              </a:rPr>
              <a:t>T</a:t>
            </a:r>
            <a:r>
              <a:rPr lang="fr-FR" sz="1800" b="1">
                <a:solidFill>
                  <a:srgbClr val="EB4C65"/>
                </a:solidFill>
                <a:latin typeface="NeoSans" panose="02000506020000020004" pitchFamily="50" charset="0"/>
                <a:ea typeface="Work Sans"/>
                <a:cs typeface="Work Sans"/>
                <a:sym typeface="Work Sans"/>
              </a:rPr>
              <a:t>EM</a:t>
            </a:r>
            <a:r>
              <a:rPr lang="fr-FR" sz="1800" b="1">
                <a:solidFill>
                  <a:srgbClr val="6CC49F"/>
                </a:solidFill>
                <a:latin typeface="NeoSans" panose="02000506020000020004" pitchFamily="50" charset="0"/>
                <a:ea typeface="Work Sans"/>
                <a:cs typeface="Work Sans"/>
                <a:sym typeface="Work Sans"/>
              </a:rPr>
              <a:t>E</a:t>
            </a:r>
            <a:r>
              <a:rPr lang="fr-FR" sz="1800" b="1">
                <a:solidFill>
                  <a:srgbClr val="F1BF70"/>
                </a:solidFill>
                <a:latin typeface="NeoSans" panose="02000506020000020004" pitchFamily="50" charset="0"/>
                <a:ea typeface="Work Sans"/>
                <a:cs typeface="Work Sans"/>
                <a:sym typeface="Work Sans"/>
              </a:rPr>
              <a:t>N</a:t>
            </a:r>
            <a:r>
              <a:rPr lang="fr-FR" sz="1800" b="1">
                <a:solidFill>
                  <a:srgbClr val="EE725B"/>
                </a:solidFill>
                <a:latin typeface="NeoSans" panose="02000506020000020004" pitchFamily="50" charset="0"/>
                <a:ea typeface="Work Sans"/>
                <a:cs typeface="Work Sans"/>
                <a:sym typeface="Work Sans"/>
              </a:rPr>
              <a:t>T </a:t>
            </a:r>
            <a:r>
              <a:rPr lang="fr-FR" sz="1800" b="1">
                <a:solidFill>
                  <a:srgbClr val="ADD186"/>
                </a:solidFill>
                <a:latin typeface="NeoSans" panose="02000506020000020004" pitchFamily="50" charset="0"/>
                <a:ea typeface="Work Sans"/>
                <a:cs typeface="Work Sans"/>
                <a:sym typeface="Work Sans"/>
              </a:rPr>
              <a:t>DU</a:t>
            </a:r>
            <a:r>
              <a:rPr lang="fr-FR" sz="1800" b="1">
                <a:solidFill>
                  <a:srgbClr val="EE725B"/>
                </a:solidFill>
                <a:latin typeface="NeoSans" panose="02000506020000020004" pitchFamily="50" charset="0"/>
                <a:ea typeface="Work Sans"/>
                <a:cs typeface="Work Sans"/>
                <a:sym typeface="Work Sans"/>
              </a:rPr>
              <a:t> R</a:t>
            </a:r>
            <a:r>
              <a:rPr lang="fr-FR" sz="1800" b="1">
                <a:solidFill>
                  <a:srgbClr val="EB4C65"/>
                </a:solidFill>
                <a:latin typeface="NeoSans" panose="02000506020000020004" pitchFamily="50" charset="0"/>
                <a:ea typeface="Work Sans"/>
                <a:cs typeface="Work Sans"/>
                <a:sym typeface="Work Sans"/>
              </a:rPr>
              <a:t>A</a:t>
            </a:r>
            <a:r>
              <a:rPr lang="fr-FR" sz="1800" b="1">
                <a:solidFill>
                  <a:srgbClr val="F1BF70"/>
                </a:solidFill>
                <a:latin typeface="NeoSans" panose="02000506020000020004" pitchFamily="50" charset="0"/>
                <a:ea typeface="Work Sans"/>
                <a:cs typeface="Work Sans"/>
                <a:sym typeface="Work Sans"/>
              </a:rPr>
              <a:t>Y</a:t>
            </a:r>
            <a:r>
              <a:rPr lang="fr-FR" sz="1800" b="1">
                <a:solidFill>
                  <a:srgbClr val="6CC49F"/>
                </a:solidFill>
                <a:latin typeface="NeoSans" panose="02000506020000020004" pitchFamily="50" charset="0"/>
                <a:ea typeface="Work Sans"/>
                <a:cs typeface="Work Sans"/>
                <a:sym typeface="Work Sans"/>
              </a:rPr>
              <a:t>ON</a:t>
            </a:r>
            <a:r>
              <a:rPr lang="fr-FR" sz="1800" b="1">
                <a:solidFill>
                  <a:srgbClr val="EB4C65"/>
                </a:solidFill>
                <a:latin typeface="NeoSans" panose="02000506020000020004" pitchFamily="50" charset="0"/>
                <a:ea typeface="Work Sans"/>
                <a:cs typeface="Work Sans"/>
                <a:sym typeface="Work Sans"/>
              </a:rPr>
              <a:t>N</a:t>
            </a:r>
            <a:r>
              <a:rPr lang="fr-FR" sz="1800" b="1">
                <a:solidFill>
                  <a:srgbClr val="F1BF70"/>
                </a:solidFill>
                <a:latin typeface="NeoSans" panose="02000506020000020004" pitchFamily="50" charset="0"/>
                <a:ea typeface="Work Sans"/>
                <a:cs typeface="Work Sans"/>
                <a:sym typeface="Work Sans"/>
              </a:rPr>
              <a:t>EM</a:t>
            </a:r>
            <a:r>
              <a:rPr lang="fr-FR" sz="1800" b="1">
                <a:solidFill>
                  <a:srgbClr val="ADD186"/>
                </a:solidFill>
                <a:latin typeface="NeoSans" panose="02000506020000020004" pitchFamily="50" charset="0"/>
                <a:ea typeface="Work Sans"/>
                <a:cs typeface="Work Sans"/>
                <a:sym typeface="Work Sans"/>
              </a:rPr>
              <a:t>E</a:t>
            </a:r>
            <a:r>
              <a:rPr lang="fr-FR" sz="1800" b="1">
                <a:solidFill>
                  <a:srgbClr val="EE725B"/>
                </a:solidFill>
                <a:latin typeface="NeoSans" panose="02000506020000020004" pitchFamily="50" charset="0"/>
                <a:ea typeface="Work Sans"/>
                <a:cs typeface="Work Sans"/>
                <a:sym typeface="Work Sans"/>
              </a:rPr>
              <a:t>N</a:t>
            </a:r>
            <a:r>
              <a:rPr lang="fr-FR" sz="1800" b="1">
                <a:solidFill>
                  <a:srgbClr val="EC8280"/>
                </a:solidFill>
                <a:latin typeface="NeoSans" panose="02000506020000020004" pitchFamily="50" charset="0"/>
                <a:ea typeface="Work Sans"/>
                <a:cs typeface="Work Sans"/>
                <a:sym typeface="Work Sans"/>
              </a:rPr>
              <a:t>T</a:t>
            </a:r>
            <a:r>
              <a:rPr lang="fr-FR" sz="1800" b="1">
                <a:solidFill>
                  <a:srgbClr val="EE725B"/>
                </a:solidFill>
                <a:latin typeface="NeoSans" panose="02000506020000020004" pitchFamily="50" charset="0"/>
                <a:ea typeface="Work Sans"/>
                <a:cs typeface="Work Sans"/>
                <a:sym typeface="Work Sans"/>
              </a:rPr>
              <a:t> A</a:t>
            </a:r>
            <a:r>
              <a:rPr lang="fr-FR" sz="1800" b="1">
                <a:solidFill>
                  <a:srgbClr val="6CC49F"/>
                </a:solidFill>
                <a:latin typeface="NeoSans" panose="02000506020000020004" pitchFamily="50" charset="0"/>
                <a:ea typeface="Work Sans"/>
                <a:cs typeface="Work Sans"/>
                <a:sym typeface="Work Sans"/>
              </a:rPr>
              <a:t>SE</a:t>
            </a:r>
            <a:r>
              <a:rPr lang="fr-FR" sz="1800" b="1">
                <a:solidFill>
                  <a:srgbClr val="EB4C65"/>
                </a:solidFill>
                <a:latin typeface="NeoSans" panose="02000506020000020004" pitchFamily="50" charset="0"/>
                <a:ea typeface="Work Sans"/>
                <a:cs typeface="Work Sans"/>
                <a:sym typeface="Work Sans"/>
              </a:rPr>
              <a:t>N</a:t>
            </a:r>
            <a:r>
              <a:rPr lang="fr-FR" sz="1800" b="1">
                <a:solidFill>
                  <a:srgbClr val="EE725B"/>
                </a:solidFill>
                <a:latin typeface="NeoSans" panose="02000506020000020004" pitchFamily="50" charset="0"/>
                <a:ea typeface="Work Sans"/>
                <a:cs typeface="Work Sans"/>
                <a:sym typeface="Work Sans"/>
              </a:rPr>
              <a:t>S</a:t>
            </a:r>
            <a:r>
              <a:rPr lang="fr-FR" sz="1800" b="1">
                <a:solidFill>
                  <a:srgbClr val="F1BF70"/>
                </a:solidFill>
                <a:latin typeface="NeoSans" panose="02000506020000020004" pitchFamily="50" charset="0"/>
                <a:ea typeface="Work Sans"/>
                <a:cs typeface="Work Sans"/>
                <a:sym typeface="Work Sans"/>
              </a:rPr>
              <a:t>IL</a:t>
            </a:r>
            <a:r>
              <a:rPr lang="fr-FR" sz="1800" b="1">
                <a:solidFill>
                  <a:srgbClr val="ADD186"/>
                </a:solidFill>
                <a:latin typeface="NeoSans" panose="02000506020000020004" pitchFamily="50" charset="0"/>
                <a:ea typeface="Work Sans"/>
                <a:cs typeface="Work Sans"/>
                <a:sym typeface="Work Sans"/>
              </a:rPr>
              <a:t>E, </a:t>
            </a:r>
            <a:r>
              <a:rPr lang="fr-FR" sz="1800" b="1">
                <a:solidFill>
                  <a:srgbClr val="3B4153"/>
                </a:solidFill>
                <a:latin typeface="NeoSans" panose="02000506020000020004" pitchFamily="50" charset="0"/>
                <a:ea typeface="Work Sans"/>
                <a:cs typeface="Work Sans"/>
                <a:sym typeface="Work Sans"/>
              </a:rPr>
              <a:t>le(</a:t>
            </a:r>
            <a:r>
              <a:rPr lang="fr-FR" sz="1800" b="1">
                <a:solidFill>
                  <a:srgbClr val="3B4153"/>
                </a:solidFill>
                <a:latin typeface="NeoSans" panose="02000506020000020004" pitchFamily="50" charset="0"/>
                <a:sym typeface="Work Sans"/>
              </a:rPr>
              <a:t>DRA</a:t>
            </a:r>
            <a:endParaRPr lang="fr-FR" sz="1800" b="1">
              <a:solidFill>
                <a:srgbClr val="3B4153"/>
              </a:solidFill>
              <a:latin typeface="NeoSans" panose="02000506020000020004" pitchFamily="50" charset="0"/>
              <a:ea typeface="Work Sans"/>
              <a:cs typeface="Work Sans"/>
              <a:sym typeface="Work Sans"/>
            </a:endParaRPr>
          </a:p>
          <a:p>
            <a:pPr lvl="0"/>
            <a:endParaRPr lang="fr-FR" sz="1200" b="1" kern="100">
              <a:solidFill>
                <a:srgbClr val="3B4153"/>
              </a:solidFill>
              <a:latin typeface="Century Gothic" panose="020B0502020202020204" pitchFamily="34" charset="0"/>
              <a:ea typeface="Work Sans" pitchFamily="2" charset="0"/>
              <a:cs typeface="Work Sans" pitchFamily="2" charset="0"/>
              <a:sym typeface="Work Sans"/>
            </a:endParaRPr>
          </a:p>
          <a:p>
            <a:pPr lvl="0"/>
            <a:endParaRPr lang="fr-FR" sz="1200" b="1" kern="100">
              <a:solidFill>
                <a:srgbClr val="3B4153"/>
              </a:solidFill>
              <a:latin typeface="Century Gothic" panose="020B0502020202020204" pitchFamily="34" charset="0"/>
              <a:ea typeface="Work Sans" pitchFamily="2" charset="0"/>
              <a:cs typeface="Work Sans" pitchFamily="2" charset="0"/>
              <a:sym typeface="Work Sans"/>
            </a:endParaRPr>
          </a:p>
          <a:p>
            <a:pPr lvl="0"/>
            <a:r>
              <a:rPr lang="fr-FR" sz="1200" b="1" kern="100">
                <a:solidFill>
                  <a:srgbClr val="3B4153"/>
                </a:solidFill>
                <a:latin typeface="Century Gothic" panose="020B0502020202020204" pitchFamily="34" charset="0"/>
                <a:cs typeface="Arial"/>
              </a:rPr>
              <a:t>Créer une Communauté forte qui nous fait confiance avec :</a:t>
            </a:r>
          </a:p>
          <a:p>
            <a:pPr marL="285750" lvl="0" indent="-285750">
              <a:buFont typeface="Wingdings" panose="05000000000000000000" pitchFamily="2" charset="2"/>
              <a:buChar char="Ø"/>
            </a:pPr>
            <a:r>
              <a:rPr lang="fr-FR" sz="1200" b="1" kern="100">
                <a:solidFill>
                  <a:srgbClr val="3B4153"/>
                </a:solidFill>
                <a:latin typeface="Century Gothic" panose="020B0502020202020204" pitchFamily="34" charset="0"/>
                <a:cs typeface="Arial"/>
                <a:sym typeface="Wingdings" panose="05000000000000000000" pitchFamily="2" charset="2"/>
              </a:rPr>
              <a:t>l’animation du réseau</a:t>
            </a:r>
          </a:p>
          <a:p>
            <a:pPr marL="285750" lvl="0" indent="-285750">
              <a:buFont typeface="Wingdings" panose="05000000000000000000" pitchFamily="2" charset="2"/>
              <a:buChar char="Ø"/>
            </a:pPr>
            <a:r>
              <a:rPr lang="fr-FR" sz="1200" b="1" kern="100">
                <a:solidFill>
                  <a:srgbClr val="3B4153"/>
                </a:solidFill>
                <a:latin typeface="Century Gothic" panose="020B0502020202020204" pitchFamily="34" charset="0"/>
                <a:cs typeface="Arial"/>
                <a:sym typeface="Wingdings" panose="05000000000000000000" pitchFamily="2" charset="2"/>
              </a:rPr>
              <a:t>la communication</a:t>
            </a:r>
          </a:p>
          <a:p>
            <a:pPr marL="285750" lvl="0" indent="-285750">
              <a:buFont typeface="Wingdings" panose="05000000000000000000" pitchFamily="2" charset="2"/>
              <a:buChar char="Ø"/>
            </a:pPr>
            <a:r>
              <a:rPr lang="fr-FR" sz="1200" b="1" kern="100">
                <a:solidFill>
                  <a:srgbClr val="3B4153"/>
                </a:solidFill>
                <a:latin typeface="Century Gothic" panose="020B0502020202020204" pitchFamily="34" charset="0"/>
                <a:cs typeface="Arial"/>
                <a:sym typeface="Wingdings" panose="05000000000000000000" pitchFamily="2" charset="2"/>
              </a:rPr>
              <a:t>les partenariats</a:t>
            </a:r>
            <a:endParaRPr lang="fr-FR" sz="1200" b="1" kern="100">
              <a:solidFill>
                <a:srgbClr val="3B4153"/>
              </a:solidFill>
              <a:latin typeface="Century Gothic" panose="020B0502020202020204" pitchFamily="34" charset="0"/>
              <a:cs typeface="Arial"/>
              <a:sym typeface="Work Sans"/>
            </a:endParaRPr>
          </a:p>
          <a:p>
            <a:pPr lvl="0"/>
            <a:endParaRPr lang="fr-FR" sz="1200" b="1" kern="100">
              <a:solidFill>
                <a:srgbClr val="3B4153"/>
              </a:solidFill>
              <a:latin typeface="Century Gothic" panose="020B0502020202020204" pitchFamily="34" charset="0"/>
              <a:ea typeface="Work Sans" pitchFamily="2" charset="0"/>
              <a:cs typeface="Work Sans" pitchFamily="2" charset="0"/>
              <a:sym typeface="Work Sans"/>
            </a:endParaRPr>
          </a:p>
        </p:txBody>
      </p:sp>
      <p:sp>
        <p:nvSpPr>
          <p:cNvPr id="8" name="Rectangle : coins arrondis 7">
            <a:extLst>
              <a:ext uri="{FF2B5EF4-FFF2-40B4-BE49-F238E27FC236}">
                <a16:creationId xmlns:a16="http://schemas.microsoft.com/office/drawing/2014/main" id="{C38720E0-C189-9241-37CB-B4B053BF51CD}"/>
              </a:ext>
            </a:extLst>
          </p:cNvPr>
          <p:cNvSpPr/>
          <p:nvPr/>
        </p:nvSpPr>
        <p:spPr>
          <a:xfrm>
            <a:off x="6264927" y="152400"/>
            <a:ext cx="5223305" cy="2849124"/>
          </a:xfrm>
          <a:prstGeom prst="roundRect">
            <a:avLst/>
          </a:prstGeom>
          <a:noFill/>
          <a:ln w="38100">
            <a:solidFill>
              <a:srgbClr val="6CC4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E8F6473-BDB3-ECF8-5523-7E6BD5C47D3B}"/>
              </a:ext>
            </a:extLst>
          </p:cNvPr>
          <p:cNvSpPr/>
          <p:nvPr/>
        </p:nvSpPr>
        <p:spPr>
          <a:xfrm>
            <a:off x="356460" y="3895344"/>
            <a:ext cx="5300426" cy="2810256"/>
          </a:xfrm>
          <a:prstGeom prst="roundRect">
            <a:avLst/>
          </a:prstGeom>
          <a:noFill/>
          <a:ln w="38100">
            <a:solidFill>
              <a:srgbClr val="ADD1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46F885CE-52B8-4B03-A3D4-D2D0AE020913}"/>
              </a:ext>
            </a:extLst>
          </p:cNvPr>
          <p:cNvSpPr/>
          <p:nvPr/>
        </p:nvSpPr>
        <p:spPr>
          <a:xfrm>
            <a:off x="6264927" y="3880172"/>
            <a:ext cx="5223304" cy="2825428"/>
          </a:xfrm>
          <a:prstGeom prst="roundRect">
            <a:avLst/>
          </a:prstGeom>
          <a:noFill/>
          <a:ln w="38100">
            <a:solidFill>
              <a:srgbClr val="F1BF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358332C-F87B-EE89-B29B-FE73D4F6007E}"/>
              </a:ext>
            </a:extLst>
          </p:cNvPr>
          <p:cNvSpPr txBox="1"/>
          <p:nvPr/>
        </p:nvSpPr>
        <p:spPr>
          <a:xfrm>
            <a:off x="6641805" y="570088"/>
            <a:ext cx="4777563" cy="2431435"/>
          </a:xfrm>
          <a:prstGeom prst="rect">
            <a:avLst/>
          </a:prstGeom>
          <a:noFill/>
        </p:spPr>
        <p:txBody>
          <a:bodyPr wrap="square">
            <a:spAutoFit/>
          </a:bodyPr>
          <a:lstStyle/>
          <a:p>
            <a:r>
              <a:rPr lang="fr-FR" sz="1800" b="1">
                <a:solidFill>
                  <a:srgbClr val="6CC49F"/>
                </a:solidFill>
                <a:latin typeface="NeoSans" panose="02000506020000020004" pitchFamily="50" charset="0"/>
                <a:ea typeface="Work Sans"/>
                <a:cs typeface="Work Sans"/>
              </a:rPr>
              <a:t>L</a:t>
            </a:r>
            <a:r>
              <a:rPr lang="fr-FR" sz="1800" b="1">
                <a:solidFill>
                  <a:srgbClr val="EB4C65"/>
                </a:solidFill>
                <a:latin typeface="NeoSans" panose="02000506020000020004" pitchFamily="50" charset="0"/>
                <a:ea typeface="Work Sans"/>
                <a:cs typeface="Work Sans"/>
              </a:rPr>
              <a:t>E</a:t>
            </a:r>
            <a:r>
              <a:rPr lang="fr-FR" sz="1800" b="1">
                <a:solidFill>
                  <a:srgbClr val="F1BF70"/>
                </a:solidFill>
                <a:latin typeface="NeoSans" panose="02000506020000020004" pitchFamily="50" charset="0"/>
                <a:ea typeface="Work Sans"/>
                <a:cs typeface="Work Sans"/>
              </a:rPr>
              <a:t> </a:t>
            </a:r>
            <a:r>
              <a:rPr lang="fr-FR" sz="1800" b="1">
                <a:solidFill>
                  <a:srgbClr val="EE725B"/>
                </a:solidFill>
                <a:latin typeface="NeoSans" panose="02000506020000020004" pitchFamily="50" charset="0"/>
                <a:ea typeface="Work Sans"/>
                <a:cs typeface="Work Sans"/>
              </a:rPr>
              <a:t>P</a:t>
            </a:r>
            <a:r>
              <a:rPr lang="fr-FR" sz="1800" b="1">
                <a:solidFill>
                  <a:srgbClr val="F1BF70"/>
                </a:solidFill>
                <a:latin typeface="NeoSans" panose="02000506020000020004" pitchFamily="50" charset="0"/>
                <a:ea typeface="Work Sans"/>
                <a:cs typeface="Work Sans"/>
              </a:rPr>
              <a:t>OL</a:t>
            </a:r>
            <a:r>
              <a:rPr lang="fr-FR" sz="1800" b="1">
                <a:solidFill>
                  <a:srgbClr val="6CC49F"/>
                </a:solidFill>
                <a:latin typeface="NeoSans" panose="02000506020000020004" pitchFamily="50" charset="0"/>
                <a:ea typeface="Work Sans"/>
                <a:cs typeface="Work Sans"/>
              </a:rPr>
              <a:t>E </a:t>
            </a:r>
            <a:r>
              <a:rPr lang="fr-FR" sz="1800" b="1">
                <a:solidFill>
                  <a:srgbClr val="F1BF70"/>
                </a:solidFill>
                <a:latin typeface="NeoSans" panose="02000506020000020004" pitchFamily="50" charset="0"/>
                <a:ea typeface="Work Sans"/>
                <a:cs typeface="Work Sans"/>
              </a:rPr>
              <a:t>S</a:t>
            </a:r>
            <a:r>
              <a:rPr lang="fr-FR" sz="1800" b="1">
                <a:solidFill>
                  <a:srgbClr val="ADD186"/>
                </a:solidFill>
                <a:latin typeface="NeoSans" panose="02000506020000020004" pitchFamily="50" charset="0"/>
                <a:ea typeface="Work Sans"/>
                <a:cs typeface="Work Sans"/>
              </a:rPr>
              <a:t>O</a:t>
            </a:r>
            <a:r>
              <a:rPr lang="fr-FR" sz="1800" b="1">
                <a:solidFill>
                  <a:srgbClr val="EC8280"/>
                </a:solidFill>
                <a:latin typeface="NeoSans" panose="02000506020000020004" pitchFamily="50" charset="0"/>
                <a:ea typeface="Work Sans"/>
                <a:cs typeface="Work Sans"/>
              </a:rPr>
              <a:t>LU</a:t>
            </a:r>
            <a:r>
              <a:rPr lang="fr-FR" sz="1800" b="1">
                <a:solidFill>
                  <a:srgbClr val="EE725B"/>
                </a:solidFill>
                <a:latin typeface="NeoSans" panose="02000506020000020004" pitchFamily="50" charset="0"/>
                <a:ea typeface="Work Sans"/>
                <a:cs typeface="Work Sans"/>
              </a:rPr>
              <a:t>T</a:t>
            </a:r>
            <a:r>
              <a:rPr lang="fr-FR" sz="1800" b="1">
                <a:solidFill>
                  <a:srgbClr val="ADD186"/>
                </a:solidFill>
                <a:latin typeface="NeoSans" panose="02000506020000020004" pitchFamily="50" charset="0"/>
                <a:ea typeface="Work Sans"/>
                <a:cs typeface="Work Sans"/>
              </a:rPr>
              <a:t>IO</a:t>
            </a:r>
            <a:r>
              <a:rPr lang="fr-FR" sz="1800" b="1">
                <a:solidFill>
                  <a:srgbClr val="EB4C65"/>
                </a:solidFill>
                <a:latin typeface="NeoSans" panose="02000506020000020004" pitchFamily="50" charset="0"/>
                <a:ea typeface="Work Sans"/>
                <a:cs typeface="Work Sans"/>
              </a:rPr>
              <a:t>NS, </a:t>
            </a:r>
            <a:r>
              <a:rPr lang="fr-FR" sz="1800" b="1">
                <a:solidFill>
                  <a:srgbClr val="3B4153"/>
                </a:solidFill>
                <a:latin typeface="NeoSans" panose="02000506020000020004" pitchFamily="50" charset="0"/>
                <a:ea typeface="Work Sans"/>
                <a:cs typeface="Work Sans"/>
              </a:rPr>
              <a:t>le(PS)</a:t>
            </a:r>
          </a:p>
          <a:p>
            <a:endParaRPr lang="fr-FR" sz="1200" b="1">
              <a:solidFill>
                <a:srgbClr val="EB4C65"/>
              </a:solidFill>
              <a:latin typeface="NeoSans" panose="02000506020000020004" pitchFamily="50" charset="0"/>
            </a:endParaRPr>
          </a:p>
          <a:p>
            <a:endParaRPr lang="fr-FR" sz="1200" b="1">
              <a:solidFill>
                <a:srgbClr val="EB4C65"/>
              </a:solidFill>
              <a:latin typeface="NeoSans" panose="02000506020000020004" pitchFamily="50" charset="0"/>
            </a:endParaRPr>
          </a:p>
          <a:p>
            <a:r>
              <a:rPr lang="fr-FR" sz="1200" b="1" kern="100">
                <a:solidFill>
                  <a:srgbClr val="3B4153"/>
                </a:solidFill>
                <a:latin typeface="Century Gothic" panose="020B0502020202020204" pitchFamily="34" charset="0"/>
                <a:ea typeface="+mn-ea"/>
              </a:rPr>
              <a:t>Notre engagement en produisant des solutions de qualité avec :</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ea typeface="+mn-ea"/>
                <a:sym typeface="Wingdings" panose="05000000000000000000" pitchFamily="2" charset="2"/>
              </a:rPr>
              <a:t>le support administratif et qualité (SAQ)</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ea typeface="+mn-ea"/>
                <a:sym typeface="Wingdings" panose="05000000000000000000" pitchFamily="2" charset="2"/>
              </a:rPr>
              <a:t>l’ingénierie pédagogique des Solutions externes et internes</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ea typeface="+mn-ea"/>
                <a:sym typeface="Wingdings" panose="05000000000000000000" pitchFamily="2" charset="2"/>
              </a:rPr>
              <a:t>les Domaines Applicatifs</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ea typeface="+mn-ea"/>
                <a:sym typeface="Wingdings" panose="05000000000000000000" pitchFamily="2" charset="2"/>
              </a:rPr>
              <a:t>le Handicap, inclusion et Diversité</a:t>
            </a:r>
          </a:p>
          <a:p>
            <a:endParaRPr lang="fr-FR" sz="1200" b="1" kern="100">
              <a:solidFill>
                <a:srgbClr val="3B4153"/>
              </a:solidFill>
              <a:latin typeface="Century Gothic" panose="020B0502020202020204" pitchFamily="34" charset="0"/>
            </a:endParaRPr>
          </a:p>
          <a:p>
            <a:endParaRPr lang="fr-FR"/>
          </a:p>
        </p:txBody>
      </p:sp>
      <p:sp>
        <p:nvSpPr>
          <p:cNvPr id="13" name="ZoneTexte 12">
            <a:extLst>
              <a:ext uri="{FF2B5EF4-FFF2-40B4-BE49-F238E27FC236}">
                <a16:creationId xmlns:a16="http://schemas.microsoft.com/office/drawing/2014/main" id="{FA126925-B0B7-986D-87B3-3C458BB6A929}"/>
              </a:ext>
            </a:extLst>
          </p:cNvPr>
          <p:cNvSpPr txBox="1"/>
          <p:nvPr/>
        </p:nvSpPr>
        <p:spPr>
          <a:xfrm>
            <a:off x="549533" y="4125686"/>
            <a:ext cx="4727945" cy="1846659"/>
          </a:xfrm>
          <a:prstGeom prst="rect">
            <a:avLst/>
          </a:prstGeom>
          <a:noFill/>
        </p:spPr>
        <p:txBody>
          <a:bodyPr wrap="square">
            <a:spAutoFit/>
          </a:bodyPr>
          <a:lstStyle/>
          <a:p>
            <a:r>
              <a:rPr lang="fr-FR" sz="1800" b="1">
                <a:solidFill>
                  <a:srgbClr val="6CC49F"/>
                </a:solidFill>
                <a:latin typeface="NeoSans" panose="02000506020000020004" pitchFamily="50" charset="0"/>
                <a:ea typeface="Work Sans"/>
                <a:cs typeface="Work Sans"/>
                <a:sym typeface="Work Sans"/>
              </a:rPr>
              <a:t>L</a:t>
            </a:r>
            <a:r>
              <a:rPr lang="fr-FR" sz="1800" b="1">
                <a:solidFill>
                  <a:srgbClr val="EE725B"/>
                </a:solidFill>
                <a:latin typeface="NeoSans" panose="02000506020000020004" pitchFamily="50" charset="0"/>
                <a:ea typeface="Work Sans"/>
                <a:cs typeface="Work Sans"/>
                <a:sym typeface="Work Sans"/>
              </a:rPr>
              <a:t>A</a:t>
            </a:r>
            <a:r>
              <a:rPr lang="fr-FR" sz="1800" b="1">
                <a:solidFill>
                  <a:srgbClr val="6CC49F"/>
                </a:solidFill>
                <a:latin typeface="NeoSans" panose="02000506020000020004" pitchFamily="50" charset="0"/>
                <a:ea typeface="Work Sans"/>
                <a:cs typeface="Work Sans"/>
                <a:sym typeface="Work Sans"/>
              </a:rPr>
              <a:t> </a:t>
            </a:r>
            <a:r>
              <a:rPr lang="fr-FR" sz="1800" b="1">
                <a:solidFill>
                  <a:srgbClr val="EB4C65"/>
                </a:solidFill>
                <a:latin typeface="NeoSans" panose="02000506020000020004" pitchFamily="50" charset="0"/>
                <a:ea typeface="Work Sans"/>
                <a:cs typeface="Work Sans"/>
                <a:sym typeface="Work Sans"/>
              </a:rPr>
              <a:t>D</a:t>
            </a:r>
            <a:r>
              <a:rPr lang="fr-FR" sz="1800" b="1">
                <a:solidFill>
                  <a:srgbClr val="6CC49F"/>
                </a:solidFill>
                <a:latin typeface="NeoSans" panose="02000506020000020004" pitchFamily="50" charset="0"/>
                <a:ea typeface="Work Sans"/>
                <a:cs typeface="Work Sans"/>
                <a:sym typeface="Work Sans"/>
              </a:rPr>
              <a:t>I</a:t>
            </a:r>
            <a:r>
              <a:rPr lang="fr-FR" sz="1800" b="1">
                <a:solidFill>
                  <a:srgbClr val="EC8280"/>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E</a:t>
            </a:r>
            <a:r>
              <a:rPr lang="fr-FR" sz="1800" b="1">
                <a:solidFill>
                  <a:srgbClr val="EB4C65"/>
                </a:solidFill>
                <a:latin typeface="NeoSans" panose="02000506020000020004" pitchFamily="50" charset="0"/>
                <a:ea typeface="Work Sans"/>
                <a:cs typeface="Work Sans"/>
                <a:sym typeface="Work Sans"/>
              </a:rPr>
              <a:t>C</a:t>
            </a:r>
            <a:r>
              <a:rPr lang="fr-FR" sz="1800" b="1">
                <a:solidFill>
                  <a:srgbClr val="6CC49F"/>
                </a:solidFill>
                <a:latin typeface="NeoSans" panose="02000506020000020004" pitchFamily="50" charset="0"/>
                <a:ea typeface="Work Sans"/>
                <a:cs typeface="Work Sans"/>
                <a:sym typeface="Work Sans"/>
              </a:rPr>
              <a:t>T</a:t>
            </a:r>
            <a:r>
              <a:rPr lang="fr-FR" sz="1800" b="1">
                <a:solidFill>
                  <a:srgbClr val="EC8280"/>
                </a:solidFill>
                <a:latin typeface="NeoSans" panose="02000506020000020004" pitchFamily="50" charset="0"/>
                <a:ea typeface="Work Sans"/>
                <a:cs typeface="Work Sans"/>
                <a:sym typeface="Work Sans"/>
              </a:rPr>
              <a:t>IO</a:t>
            </a:r>
            <a:r>
              <a:rPr lang="fr-FR" sz="1800" b="1">
                <a:solidFill>
                  <a:srgbClr val="ADD186"/>
                </a:solidFill>
                <a:latin typeface="NeoSans" panose="02000506020000020004" pitchFamily="50" charset="0"/>
                <a:ea typeface="Work Sans"/>
                <a:cs typeface="Work Sans"/>
                <a:sym typeface="Work Sans"/>
              </a:rPr>
              <a:t>N</a:t>
            </a:r>
            <a:r>
              <a:rPr lang="fr-FR" sz="1800" b="1">
                <a:solidFill>
                  <a:srgbClr val="6CC49F"/>
                </a:solidFill>
                <a:latin typeface="NeoSans" panose="02000506020000020004" pitchFamily="50" charset="0"/>
                <a:ea typeface="Work Sans"/>
                <a:cs typeface="Work Sans"/>
                <a:sym typeface="Work Sans"/>
              </a:rPr>
              <a:t> </a:t>
            </a:r>
            <a:r>
              <a:rPr lang="fr-FR" sz="1800" b="1">
                <a:solidFill>
                  <a:srgbClr val="F1BF70"/>
                </a:solidFill>
                <a:latin typeface="NeoSans" panose="02000506020000020004" pitchFamily="50" charset="0"/>
                <a:ea typeface="Work Sans"/>
                <a:cs typeface="Work Sans"/>
                <a:sym typeface="Work Sans"/>
              </a:rPr>
              <a:t>D</a:t>
            </a:r>
            <a:r>
              <a:rPr lang="fr-FR" sz="1800" b="1">
                <a:solidFill>
                  <a:srgbClr val="EC8280"/>
                </a:solidFill>
                <a:latin typeface="NeoSans" panose="02000506020000020004" pitchFamily="50" charset="0"/>
                <a:ea typeface="Work Sans"/>
                <a:cs typeface="Work Sans"/>
                <a:sym typeface="Work Sans"/>
              </a:rPr>
              <a:t>E</a:t>
            </a:r>
            <a:r>
              <a:rPr lang="fr-FR" sz="1800" b="1">
                <a:solidFill>
                  <a:srgbClr val="EE725B"/>
                </a:solidFill>
                <a:latin typeface="NeoSans" panose="02000506020000020004" pitchFamily="50" charset="0"/>
                <a:ea typeface="Work Sans"/>
                <a:cs typeface="Work Sans"/>
                <a:sym typeface="Work Sans"/>
              </a:rPr>
              <a:t>S</a:t>
            </a:r>
            <a:r>
              <a:rPr lang="fr-FR" sz="1800" b="1">
                <a:solidFill>
                  <a:srgbClr val="6CC49F"/>
                </a:solidFill>
                <a:latin typeface="NeoSans" panose="02000506020000020004" pitchFamily="50" charset="0"/>
                <a:ea typeface="Work Sans"/>
                <a:cs typeface="Work Sans"/>
                <a:sym typeface="Work Sans"/>
              </a:rPr>
              <a:t> </a:t>
            </a:r>
            <a:r>
              <a:rPr lang="fr-FR" sz="1800" b="1">
                <a:solidFill>
                  <a:srgbClr val="EE725B"/>
                </a:solidFill>
                <a:latin typeface="NeoSans" panose="02000506020000020004" pitchFamily="50" charset="0"/>
                <a:ea typeface="Work Sans"/>
                <a:cs typeface="Work Sans"/>
                <a:sym typeface="Work Sans"/>
              </a:rPr>
              <a:t>O</a:t>
            </a:r>
            <a:r>
              <a:rPr lang="fr-FR" sz="1800" b="1">
                <a:solidFill>
                  <a:srgbClr val="ADD186"/>
                </a:solidFill>
                <a:latin typeface="NeoSans" panose="02000506020000020004" pitchFamily="50" charset="0"/>
                <a:ea typeface="Work Sans"/>
                <a:cs typeface="Work Sans"/>
                <a:sym typeface="Work Sans"/>
              </a:rPr>
              <a:t>PE</a:t>
            </a:r>
            <a:r>
              <a:rPr lang="fr-FR" sz="1800" b="1">
                <a:solidFill>
                  <a:srgbClr val="EB4C65"/>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AT</a:t>
            </a:r>
            <a:r>
              <a:rPr lang="fr-FR" sz="1800" b="1">
                <a:solidFill>
                  <a:srgbClr val="EC8280"/>
                </a:solidFill>
                <a:latin typeface="NeoSans" panose="02000506020000020004" pitchFamily="50" charset="0"/>
                <a:ea typeface="Work Sans"/>
                <a:cs typeface="Work Sans"/>
                <a:sym typeface="Work Sans"/>
              </a:rPr>
              <a:t>I</a:t>
            </a:r>
            <a:r>
              <a:rPr lang="fr-FR" sz="1800" b="1">
                <a:solidFill>
                  <a:srgbClr val="EE725B"/>
                </a:solidFill>
                <a:latin typeface="NeoSans" panose="02000506020000020004" pitchFamily="50" charset="0"/>
                <a:ea typeface="Work Sans"/>
                <a:cs typeface="Work Sans"/>
                <a:sym typeface="Work Sans"/>
              </a:rPr>
              <a:t>ON</a:t>
            </a:r>
            <a:r>
              <a:rPr lang="fr-FR" sz="1800" b="1">
                <a:solidFill>
                  <a:srgbClr val="6CC49F"/>
                </a:solidFill>
                <a:latin typeface="NeoSans" panose="02000506020000020004" pitchFamily="50" charset="0"/>
                <a:ea typeface="Work Sans"/>
                <a:cs typeface="Work Sans"/>
                <a:sym typeface="Work Sans"/>
              </a:rPr>
              <a:t>S </a:t>
            </a:r>
            <a:r>
              <a:rPr lang="fr-FR" sz="1800" b="1">
                <a:solidFill>
                  <a:srgbClr val="F1BF70"/>
                </a:solidFill>
                <a:latin typeface="NeoSans" panose="02000506020000020004" pitchFamily="50" charset="0"/>
                <a:ea typeface="Work Sans"/>
                <a:cs typeface="Work Sans"/>
                <a:sym typeface="Work Sans"/>
              </a:rPr>
              <a:t>CO</a:t>
            </a:r>
            <a:r>
              <a:rPr lang="fr-FR" sz="1800" b="1">
                <a:solidFill>
                  <a:srgbClr val="6CC49F"/>
                </a:solidFill>
                <a:latin typeface="NeoSans" panose="02000506020000020004" pitchFamily="50" charset="0"/>
                <a:ea typeface="Work Sans"/>
                <a:cs typeface="Work Sans"/>
                <a:sym typeface="Work Sans"/>
              </a:rPr>
              <a:t>M</a:t>
            </a:r>
            <a:r>
              <a:rPr lang="fr-FR" sz="1800" b="1">
                <a:solidFill>
                  <a:srgbClr val="EB4C65"/>
                </a:solidFill>
                <a:latin typeface="NeoSans" panose="02000506020000020004" pitchFamily="50" charset="0"/>
                <a:ea typeface="Work Sans"/>
                <a:cs typeface="Work Sans"/>
                <a:sym typeface="Work Sans"/>
              </a:rPr>
              <a:t>ME</a:t>
            </a:r>
            <a:r>
              <a:rPr lang="fr-FR" sz="1800" b="1">
                <a:solidFill>
                  <a:srgbClr val="ADD186"/>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CI</a:t>
            </a:r>
            <a:r>
              <a:rPr lang="fr-FR" sz="1800" b="1">
                <a:solidFill>
                  <a:srgbClr val="EB4C65"/>
                </a:solidFill>
                <a:latin typeface="NeoSans" panose="02000506020000020004" pitchFamily="50" charset="0"/>
                <a:ea typeface="Work Sans"/>
                <a:cs typeface="Work Sans"/>
                <a:sym typeface="Work Sans"/>
              </a:rPr>
              <a:t>A</a:t>
            </a:r>
            <a:r>
              <a:rPr lang="fr-FR" sz="1800" b="1">
                <a:solidFill>
                  <a:srgbClr val="EE725B"/>
                </a:solidFill>
                <a:latin typeface="NeoSans" panose="02000506020000020004" pitchFamily="50" charset="0"/>
                <a:ea typeface="Work Sans"/>
                <a:cs typeface="Work Sans"/>
                <a:sym typeface="Work Sans"/>
              </a:rPr>
              <a:t>LE</a:t>
            </a:r>
            <a:r>
              <a:rPr lang="fr-FR" sz="1800" b="1">
                <a:solidFill>
                  <a:srgbClr val="6CC49F"/>
                </a:solidFill>
                <a:latin typeface="NeoSans" panose="02000506020000020004" pitchFamily="50" charset="0"/>
                <a:ea typeface="Work Sans"/>
                <a:cs typeface="Work Sans"/>
                <a:sym typeface="Work Sans"/>
              </a:rPr>
              <a:t>S, </a:t>
            </a:r>
            <a:r>
              <a:rPr lang="fr-FR" sz="1800" b="1">
                <a:solidFill>
                  <a:srgbClr val="3B4153"/>
                </a:solidFill>
                <a:latin typeface="NeoSans" panose="02000506020000020004" pitchFamily="50" charset="0"/>
                <a:ea typeface="Work Sans"/>
                <a:cs typeface="Work Sans"/>
                <a:sym typeface="Work Sans"/>
              </a:rPr>
              <a:t>le(DOC)</a:t>
            </a:r>
          </a:p>
          <a:p>
            <a:endParaRPr lang="fr-FR" sz="1200" b="1" kern="100">
              <a:solidFill>
                <a:srgbClr val="3B4153"/>
              </a:solidFill>
              <a:latin typeface="Century Gothic" panose="020B0502020202020204" pitchFamily="34" charset="0"/>
              <a:sym typeface="Work Sans"/>
            </a:endParaRPr>
          </a:p>
          <a:p>
            <a:endParaRPr lang="fr-FR" sz="1200" b="1" kern="100">
              <a:solidFill>
                <a:srgbClr val="3B4153"/>
              </a:solidFill>
              <a:latin typeface="Century Gothic" panose="020B0502020202020204" pitchFamily="34" charset="0"/>
              <a:sym typeface="Work Sans"/>
            </a:endParaRPr>
          </a:p>
          <a:p>
            <a:r>
              <a:rPr lang="fr-FR" sz="1200" b="1" kern="100">
                <a:solidFill>
                  <a:srgbClr val="3B4153"/>
                </a:solidFill>
                <a:latin typeface="Century Gothic" panose="020B0502020202020204" pitchFamily="34" charset="0"/>
              </a:rPr>
              <a:t>Un réseau national de qualité au maillage efficace avec :</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sym typeface="Wingdings" panose="05000000000000000000" pitchFamily="2" charset="2"/>
              </a:rPr>
              <a:t>l’acquisition de Clients</a:t>
            </a: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sym typeface="Wingdings" panose="05000000000000000000" pitchFamily="2" charset="2"/>
              </a:rPr>
              <a:t>le déploiement / maillage du territoire </a:t>
            </a:r>
            <a:r>
              <a:rPr lang="fr-FR" sz="1200" b="1" kern="100">
                <a:solidFill>
                  <a:srgbClr val="3B4153"/>
                </a:solidFill>
                <a:latin typeface="Century Gothic" panose="020B0502020202020204" pitchFamily="34" charset="0"/>
              </a:rPr>
              <a:t> </a:t>
            </a:r>
            <a:endParaRPr lang="fr-FR" sz="1200" b="1" kern="100">
              <a:solidFill>
                <a:srgbClr val="3B4153"/>
              </a:solidFill>
              <a:latin typeface="Century Gothic" panose="020B0502020202020204" pitchFamily="34" charset="0"/>
              <a:sym typeface="Work Sans"/>
            </a:endParaRPr>
          </a:p>
          <a:p>
            <a:pPr marL="171450" indent="-171450">
              <a:buFont typeface="Wingdings" panose="05000000000000000000" pitchFamily="2" charset="2"/>
              <a:buChar char="Ø"/>
            </a:pPr>
            <a:endParaRPr lang="fr-FR" sz="900" b="1" kern="100">
              <a:solidFill>
                <a:srgbClr val="3B4153"/>
              </a:solidFill>
              <a:latin typeface="Century Gothic" panose="020B0502020202020204" pitchFamily="34" charset="0"/>
              <a:sym typeface="Work Sans"/>
            </a:endParaRPr>
          </a:p>
          <a:p>
            <a:endParaRPr lang="fr-FR" sz="900" b="1" kern="100">
              <a:solidFill>
                <a:srgbClr val="3B4153"/>
              </a:solidFill>
              <a:latin typeface="Century Gothic" panose="020B0502020202020204" pitchFamily="34" charset="0"/>
            </a:endParaRPr>
          </a:p>
        </p:txBody>
      </p:sp>
      <p:sp>
        <p:nvSpPr>
          <p:cNvPr id="15" name="ZoneTexte 14">
            <a:extLst>
              <a:ext uri="{FF2B5EF4-FFF2-40B4-BE49-F238E27FC236}">
                <a16:creationId xmlns:a16="http://schemas.microsoft.com/office/drawing/2014/main" id="{98D2555F-81A6-3ACA-4448-1467C5A263E6}"/>
              </a:ext>
            </a:extLst>
          </p:cNvPr>
          <p:cNvSpPr txBox="1"/>
          <p:nvPr/>
        </p:nvSpPr>
        <p:spPr>
          <a:xfrm>
            <a:off x="6641805" y="4072625"/>
            <a:ext cx="4685414" cy="1754326"/>
          </a:xfrm>
          <a:prstGeom prst="rect">
            <a:avLst/>
          </a:prstGeom>
          <a:noFill/>
        </p:spPr>
        <p:txBody>
          <a:bodyPr wrap="square">
            <a:spAutoFit/>
          </a:bodyPr>
          <a:lstStyle/>
          <a:p>
            <a:pPr lvl="0"/>
            <a:r>
              <a:rPr lang="fr-FR" sz="1800" b="1">
                <a:solidFill>
                  <a:srgbClr val="6CC49F"/>
                </a:solidFill>
                <a:latin typeface="NeoSans" panose="02000506020000020004" pitchFamily="50" charset="0"/>
                <a:ea typeface="Work Sans"/>
                <a:cs typeface="Work Sans"/>
                <a:sym typeface="Work Sans"/>
              </a:rPr>
              <a:t>L</a:t>
            </a:r>
            <a:r>
              <a:rPr lang="fr-FR" sz="1800" b="1">
                <a:solidFill>
                  <a:srgbClr val="EB4C65"/>
                </a:solidFill>
                <a:latin typeface="NeoSans" panose="02000506020000020004" pitchFamily="50" charset="0"/>
                <a:ea typeface="Work Sans"/>
                <a:cs typeface="Work Sans"/>
                <a:sym typeface="Work Sans"/>
              </a:rPr>
              <a:t>E</a:t>
            </a:r>
            <a:r>
              <a:rPr lang="fr-FR" sz="1800" b="1">
                <a:solidFill>
                  <a:srgbClr val="6CC49F"/>
                </a:solidFill>
                <a:latin typeface="NeoSans" panose="02000506020000020004" pitchFamily="50" charset="0"/>
                <a:ea typeface="Work Sans"/>
                <a:cs typeface="Work Sans"/>
                <a:sym typeface="Work Sans"/>
              </a:rPr>
              <a:t> </a:t>
            </a:r>
            <a:r>
              <a:rPr lang="fr-FR" sz="1800" b="1">
                <a:solidFill>
                  <a:srgbClr val="F1BF70"/>
                </a:solidFill>
                <a:latin typeface="NeoSans" panose="02000506020000020004" pitchFamily="50" charset="0"/>
                <a:ea typeface="Work Sans"/>
                <a:cs typeface="Work Sans"/>
                <a:sym typeface="Work Sans"/>
              </a:rPr>
              <a:t>PO</a:t>
            </a:r>
            <a:r>
              <a:rPr lang="fr-FR" sz="1800" b="1">
                <a:solidFill>
                  <a:srgbClr val="EC8280"/>
                </a:solidFill>
                <a:latin typeface="NeoSans" panose="02000506020000020004" pitchFamily="50" charset="0"/>
                <a:ea typeface="Work Sans"/>
                <a:cs typeface="Work Sans"/>
                <a:sym typeface="Work Sans"/>
              </a:rPr>
              <a:t>L</a:t>
            </a:r>
            <a:r>
              <a:rPr lang="fr-FR" sz="1800" b="1">
                <a:solidFill>
                  <a:srgbClr val="EE725B"/>
                </a:solidFill>
                <a:latin typeface="NeoSans" panose="02000506020000020004" pitchFamily="50" charset="0"/>
                <a:ea typeface="Work Sans"/>
                <a:cs typeface="Work Sans"/>
                <a:sym typeface="Work Sans"/>
              </a:rPr>
              <a:t>E</a:t>
            </a:r>
            <a:r>
              <a:rPr lang="fr-FR" sz="1800" b="1">
                <a:solidFill>
                  <a:srgbClr val="6CC49F"/>
                </a:solidFill>
                <a:latin typeface="NeoSans" panose="02000506020000020004" pitchFamily="50" charset="0"/>
                <a:ea typeface="Work Sans"/>
                <a:cs typeface="Work Sans"/>
                <a:sym typeface="Work Sans"/>
              </a:rPr>
              <a:t> </a:t>
            </a:r>
            <a:r>
              <a:rPr lang="fr-FR" sz="1800" b="1">
                <a:solidFill>
                  <a:srgbClr val="ADD186"/>
                </a:solidFill>
                <a:latin typeface="NeoSans" panose="02000506020000020004" pitchFamily="50" charset="0"/>
                <a:ea typeface="Work Sans"/>
                <a:cs typeface="Work Sans"/>
                <a:sym typeface="Work Sans"/>
              </a:rPr>
              <a:t>AC</a:t>
            </a:r>
            <a:r>
              <a:rPr lang="fr-FR" sz="1800" b="1">
                <a:solidFill>
                  <a:srgbClr val="F1BF70"/>
                </a:solidFill>
                <a:latin typeface="NeoSans" panose="02000506020000020004" pitchFamily="50" charset="0"/>
                <a:ea typeface="Work Sans"/>
                <a:cs typeface="Work Sans"/>
                <a:sym typeface="Work Sans"/>
              </a:rPr>
              <a:t>C</a:t>
            </a:r>
            <a:r>
              <a:rPr lang="fr-FR" sz="1800" b="1">
                <a:solidFill>
                  <a:srgbClr val="EC8280"/>
                </a:solidFill>
                <a:latin typeface="NeoSans" panose="02000506020000020004" pitchFamily="50" charset="0"/>
                <a:ea typeface="Work Sans"/>
                <a:cs typeface="Work Sans"/>
                <a:sym typeface="Work Sans"/>
              </a:rPr>
              <a:t>OM</a:t>
            </a:r>
            <a:r>
              <a:rPr lang="fr-FR" sz="1800" b="1">
                <a:solidFill>
                  <a:srgbClr val="EB4C65"/>
                </a:solidFill>
                <a:latin typeface="NeoSans" panose="02000506020000020004" pitchFamily="50" charset="0"/>
                <a:ea typeface="Work Sans"/>
                <a:cs typeface="Work Sans"/>
                <a:sym typeface="Work Sans"/>
              </a:rPr>
              <a:t>P</a:t>
            </a:r>
            <a:r>
              <a:rPr lang="fr-FR" sz="1800" b="1">
                <a:solidFill>
                  <a:srgbClr val="6CC49F"/>
                </a:solidFill>
                <a:latin typeface="NeoSans" panose="02000506020000020004" pitchFamily="50" charset="0"/>
                <a:ea typeface="Work Sans"/>
                <a:cs typeface="Work Sans"/>
                <a:sym typeface="Work Sans"/>
              </a:rPr>
              <a:t>A</a:t>
            </a:r>
            <a:r>
              <a:rPr lang="fr-FR" sz="1800" b="1">
                <a:solidFill>
                  <a:srgbClr val="F1BF70"/>
                </a:solidFill>
                <a:latin typeface="NeoSans" panose="02000506020000020004" pitchFamily="50" charset="0"/>
                <a:ea typeface="Work Sans"/>
                <a:cs typeface="Work Sans"/>
                <a:sym typeface="Work Sans"/>
              </a:rPr>
              <a:t>G</a:t>
            </a:r>
            <a:r>
              <a:rPr lang="fr-FR" sz="1800" b="1">
                <a:solidFill>
                  <a:srgbClr val="EE725B"/>
                </a:solidFill>
                <a:latin typeface="NeoSans" panose="02000506020000020004" pitchFamily="50" charset="0"/>
                <a:ea typeface="Work Sans"/>
                <a:cs typeface="Work Sans"/>
                <a:sym typeface="Work Sans"/>
              </a:rPr>
              <a:t>NE</a:t>
            </a:r>
            <a:r>
              <a:rPr lang="fr-FR" sz="1800" b="1">
                <a:solidFill>
                  <a:srgbClr val="EB4C65"/>
                </a:solidFill>
                <a:latin typeface="NeoSans" panose="02000506020000020004" pitchFamily="50" charset="0"/>
                <a:ea typeface="Work Sans"/>
                <a:cs typeface="Work Sans"/>
                <a:sym typeface="Work Sans"/>
              </a:rPr>
              <a:t>M</a:t>
            </a:r>
            <a:r>
              <a:rPr lang="fr-FR" sz="1800" b="1">
                <a:solidFill>
                  <a:srgbClr val="F1BF70"/>
                </a:solidFill>
                <a:latin typeface="NeoSans" panose="02000506020000020004" pitchFamily="50" charset="0"/>
                <a:ea typeface="Work Sans"/>
                <a:cs typeface="Work Sans"/>
                <a:sym typeface="Work Sans"/>
              </a:rPr>
              <a:t>EN</a:t>
            </a:r>
            <a:r>
              <a:rPr lang="fr-FR" sz="1800" b="1">
                <a:solidFill>
                  <a:srgbClr val="6CC49F"/>
                </a:solidFill>
                <a:latin typeface="NeoSans" panose="02000506020000020004" pitchFamily="50" charset="0"/>
                <a:ea typeface="Work Sans"/>
                <a:cs typeface="Work Sans"/>
                <a:sym typeface="Work Sans"/>
              </a:rPr>
              <a:t>T </a:t>
            </a:r>
            <a:r>
              <a:rPr lang="fr-FR" sz="1800" b="1">
                <a:solidFill>
                  <a:srgbClr val="EC8280"/>
                </a:solidFill>
                <a:latin typeface="NeoSans" panose="02000506020000020004" pitchFamily="50" charset="0"/>
                <a:ea typeface="Work Sans"/>
                <a:cs typeface="Work Sans"/>
                <a:sym typeface="Work Sans"/>
              </a:rPr>
              <a:t>HU</a:t>
            </a:r>
            <a:r>
              <a:rPr lang="fr-FR" sz="1800" b="1">
                <a:solidFill>
                  <a:srgbClr val="EB4C65"/>
                </a:solidFill>
                <a:latin typeface="NeoSans" panose="02000506020000020004" pitchFamily="50" charset="0"/>
                <a:ea typeface="Work Sans"/>
                <a:cs typeface="Work Sans"/>
                <a:sym typeface="Work Sans"/>
              </a:rPr>
              <a:t>M</a:t>
            </a:r>
            <a:r>
              <a:rPr lang="fr-FR" sz="1800" b="1">
                <a:solidFill>
                  <a:srgbClr val="ADD186"/>
                </a:solidFill>
                <a:latin typeface="NeoSans" panose="02000506020000020004" pitchFamily="50" charset="0"/>
                <a:ea typeface="Work Sans"/>
                <a:cs typeface="Work Sans"/>
                <a:sym typeface="Work Sans"/>
              </a:rPr>
              <a:t>AI</a:t>
            </a:r>
            <a:r>
              <a:rPr lang="fr-FR" sz="1800" b="1">
                <a:solidFill>
                  <a:srgbClr val="F1BF70"/>
                </a:solidFill>
                <a:latin typeface="NeoSans" panose="02000506020000020004" pitchFamily="50" charset="0"/>
                <a:ea typeface="Work Sans"/>
                <a:cs typeface="Work Sans"/>
                <a:sym typeface="Work Sans"/>
              </a:rPr>
              <a:t>N, </a:t>
            </a:r>
          </a:p>
          <a:p>
            <a:pPr lvl="0"/>
            <a:r>
              <a:rPr lang="fr-FR" sz="1800" b="1">
                <a:solidFill>
                  <a:srgbClr val="3B4153"/>
                </a:solidFill>
                <a:latin typeface="NeoSans" panose="02000506020000020004" pitchFamily="50" charset="0"/>
                <a:ea typeface="Work Sans"/>
                <a:cs typeface="Work Sans"/>
                <a:sym typeface="Work Sans"/>
              </a:rPr>
              <a:t>le (PAH)</a:t>
            </a:r>
          </a:p>
          <a:p>
            <a:pPr lvl="0"/>
            <a:endParaRPr lang="fr-FR" sz="1200" b="1" kern="100">
              <a:solidFill>
                <a:srgbClr val="3B4153"/>
              </a:solidFill>
              <a:latin typeface="Century Gothic" panose="020B0502020202020204" pitchFamily="34" charset="0"/>
              <a:sym typeface="Work Sans"/>
            </a:endParaRPr>
          </a:p>
          <a:p>
            <a:pPr lvl="0"/>
            <a:endParaRPr lang="fr-FR" sz="1200" b="1" kern="100">
              <a:solidFill>
                <a:srgbClr val="3B4153"/>
              </a:solidFill>
              <a:latin typeface="Century Gothic" panose="020B0502020202020204" pitchFamily="34" charset="0"/>
              <a:sym typeface="Work Sans"/>
            </a:endParaRPr>
          </a:p>
          <a:p>
            <a:pPr lvl="0"/>
            <a:r>
              <a:rPr lang="fr-FR" sz="1200" b="1" kern="100">
                <a:solidFill>
                  <a:srgbClr val="3B4153"/>
                </a:solidFill>
                <a:latin typeface="Century Gothic" panose="020B0502020202020204" pitchFamily="34" charset="0"/>
                <a:ea typeface="Work Sans" pitchFamily="2" charset="0"/>
                <a:cs typeface="Work Sans" pitchFamily="2" charset="0"/>
              </a:rPr>
              <a:t>Des conditions de travail de qualité et une plus grande attention à l'Autre avec : </a:t>
            </a:r>
          </a:p>
          <a:p>
            <a:pPr marL="285750" lvl="0" indent="-285750">
              <a:buFont typeface="Wingdings" panose="05000000000000000000" pitchFamily="2" charset="2"/>
              <a:buChar char="Ø"/>
            </a:pPr>
            <a:r>
              <a:rPr lang="fr-FR" sz="1200" b="1" kern="100">
                <a:solidFill>
                  <a:srgbClr val="3B4153"/>
                </a:solidFill>
                <a:latin typeface="Century Gothic" panose="020B0502020202020204" pitchFamily="34" charset="0"/>
                <a:ea typeface="Work Sans" pitchFamily="2" charset="0"/>
                <a:cs typeface="Work Sans" pitchFamily="2" charset="0"/>
                <a:sym typeface="Wingdings" panose="05000000000000000000" pitchFamily="2" charset="2"/>
              </a:rPr>
              <a:t>les Ressources Humaines Entreprise</a:t>
            </a:r>
          </a:p>
          <a:p>
            <a:pPr lvl="0"/>
            <a:r>
              <a:rPr lang="fr-FR" sz="1200" b="1">
                <a:solidFill>
                  <a:srgbClr val="6CC49F"/>
                </a:solidFill>
                <a:latin typeface="NeoSans" panose="02000506020000020004" pitchFamily="50" charset="0"/>
                <a:ea typeface="Work Sans"/>
                <a:cs typeface="Work Sans"/>
                <a:sym typeface="Work Sans"/>
              </a:rPr>
              <a:t> </a:t>
            </a:r>
          </a:p>
        </p:txBody>
      </p:sp>
      <p:sp>
        <p:nvSpPr>
          <p:cNvPr id="2" name="Google Shape;100;p15">
            <a:extLst>
              <a:ext uri="{FF2B5EF4-FFF2-40B4-BE49-F238E27FC236}">
                <a16:creationId xmlns:a16="http://schemas.microsoft.com/office/drawing/2014/main" id="{38962A04-C384-BB84-77F4-C4B1FEEB545F}"/>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3" name="Rectangle : coins arrondis 2">
            <a:extLst>
              <a:ext uri="{FF2B5EF4-FFF2-40B4-BE49-F238E27FC236}">
                <a16:creationId xmlns:a16="http://schemas.microsoft.com/office/drawing/2014/main" id="{3271EB7A-4657-29DD-2DCC-CE0D104B12A1}"/>
              </a:ext>
            </a:extLst>
          </p:cNvPr>
          <p:cNvSpPr/>
          <p:nvPr/>
        </p:nvSpPr>
        <p:spPr>
          <a:xfrm>
            <a:off x="4026951" y="2636087"/>
            <a:ext cx="3867912" cy="1340311"/>
          </a:xfrm>
          <a:prstGeom prst="roundRect">
            <a:avLst/>
          </a:prstGeom>
          <a:solidFill>
            <a:srgbClr val="F1BF70"/>
          </a:solidFill>
          <a:ln>
            <a:solidFill>
              <a:srgbClr val="3B4153"/>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kern="100">
                <a:solidFill>
                  <a:srgbClr val="3B4153"/>
                </a:solidFill>
                <a:latin typeface="Century Gothic" panose="020B0502020202020204" pitchFamily="34" charset="0"/>
              </a:rPr>
              <a:t>Une structuration</a:t>
            </a:r>
          </a:p>
          <a:p>
            <a:pPr algn="ctr"/>
            <a:r>
              <a:rPr lang="fr-FR" sz="2000" b="1" kern="100">
                <a:solidFill>
                  <a:srgbClr val="3B4153"/>
                </a:solidFill>
                <a:latin typeface="Century Gothic" panose="020B0502020202020204" pitchFamily="34" charset="0"/>
              </a:rPr>
              <a:t>interne en 4 pôles</a:t>
            </a:r>
            <a:endParaRPr lang="fr-FR" sz="2000"/>
          </a:p>
        </p:txBody>
      </p:sp>
    </p:spTree>
    <p:extLst>
      <p:ext uri="{BB962C8B-B14F-4D97-AF65-F5344CB8AC3E}">
        <p14:creationId xmlns:p14="http://schemas.microsoft.com/office/powerpoint/2010/main" val="396937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A245E64E-42B8-CCFD-25A2-456C2405AB11}"/>
              </a:ext>
            </a:extLst>
          </p:cNvPr>
          <p:cNvSpPr/>
          <p:nvPr/>
        </p:nvSpPr>
        <p:spPr>
          <a:xfrm>
            <a:off x="356461" y="152400"/>
            <a:ext cx="5431545" cy="3719885"/>
          </a:xfrm>
          <a:prstGeom prst="roundRect">
            <a:avLst/>
          </a:prstGeom>
          <a:noFill/>
          <a:ln w="38100">
            <a:solidFill>
              <a:srgbClr val="EB4C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fr-FR" sz="1800" b="1">
              <a:solidFill>
                <a:srgbClr val="F1BF70"/>
              </a:solidFill>
              <a:latin typeface="NeoSans" panose="02000506020000020004" pitchFamily="50" charset="0"/>
              <a:ea typeface="Work Sans"/>
              <a:cs typeface="Work Sans"/>
              <a:sym typeface="Work Sans"/>
            </a:endParaRPr>
          </a:p>
          <a:p>
            <a:pPr lvl="0"/>
            <a:endParaRPr lang="fr-FR" sz="1800" b="1">
              <a:solidFill>
                <a:srgbClr val="F1BF70"/>
              </a:solidFill>
              <a:latin typeface="NeoSans" panose="02000506020000020004" pitchFamily="50" charset="0"/>
              <a:ea typeface="Work Sans"/>
              <a:cs typeface="Work Sans"/>
              <a:sym typeface="Work Sans"/>
            </a:endParaRPr>
          </a:p>
          <a:p>
            <a:pPr lvl="0"/>
            <a:r>
              <a:rPr lang="fr-FR" sz="1800" b="1">
                <a:solidFill>
                  <a:srgbClr val="F1BF70"/>
                </a:solidFill>
                <a:latin typeface="NeoSans" panose="02000506020000020004" pitchFamily="50" charset="0"/>
                <a:ea typeface="Work Sans"/>
                <a:cs typeface="Work Sans"/>
                <a:sym typeface="Work Sans"/>
              </a:rPr>
              <a:t>L</a:t>
            </a:r>
            <a:r>
              <a:rPr lang="fr-FR" sz="1800" b="1">
                <a:solidFill>
                  <a:srgbClr val="6CC49F"/>
                </a:solidFill>
                <a:latin typeface="NeoSans" panose="02000506020000020004" pitchFamily="50" charset="0"/>
                <a:ea typeface="Work Sans"/>
                <a:cs typeface="Work Sans"/>
                <a:sym typeface="Work Sans"/>
              </a:rPr>
              <a:t>E </a:t>
            </a:r>
            <a:r>
              <a:rPr lang="fr-FR" sz="1800" b="1">
                <a:solidFill>
                  <a:srgbClr val="EE725B"/>
                </a:solidFill>
                <a:latin typeface="NeoSans" panose="02000506020000020004" pitchFamily="50" charset="0"/>
                <a:ea typeface="Work Sans"/>
                <a:cs typeface="Work Sans"/>
                <a:sym typeface="Work Sans"/>
              </a:rPr>
              <a:t>D</a:t>
            </a:r>
            <a:r>
              <a:rPr lang="fr-FR" sz="1800" b="1">
                <a:solidFill>
                  <a:srgbClr val="6CC49F"/>
                </a:solidFill>
                <a:latin typeface="NeoSans" panose="02000506020000020004" pitchFamily="50" charset="0"/>
                <a:ea typeface="Work Sans"/>
                <a:cs typeface="Work Sans"/>
                <a:sym typeface="Work Sans"/>
              </a:rPr>
              <a:t>E</a:t>
            </a:r>
            <a:r>
              <a:rPr lang="fr-FR" sz="1800" b="1">
                <a:solidFill>
                  <a:srgbClr val="EB4C65"/>
                </a:solidFill>
                <a:latin typeface="NeoSans" panose="02000506020000020004" pitchFamily="50" charset="0"/>
                <a:ea typeface="Work Sans"/>
                <a:cs typeface="Work Sans"/>
                <a:sym typeface="Work Sans"/>
              </a:rPr>
              <a:t>P</a:t>
            </a:r>
            <a:r>
              <a:rPr lang="fr-FR" sz="1800" b="1">
                <a:solidFill>
                  <a:srgbClr val="F1BF70"/>
                </a:solidFill>
                <a:latin typeface="NeoSans" panose="02000506020000020004" pitchFamily="50" charset="0"/>
                <a:ea typeface="Work Sans"/>
                <a:cs typeface="Work Sans"/>
                <a:sym typeface="Work Sans"/>
              </a:rPr>
              <a:t>AR</a:t>
            </a:r>
            <a:r>
              <a:rPr lang="fr-FR" sz="1800" b="1">
                <a:solidFill>
                  <a:srgbClr val="ADD186"/>
                </a:solidFill>
                <a:latin typeface="NeoSans" panose="02000506020000020004" pitchFamily="50" charset="0"/>
                <a:ea typeface="Work Sans"/>
                <a:cs typeface="Work Sans"/>
                <a:sym typeface="Work Sans"/>
              </a:rPr>
              <a:t>T</a:t>
            </a:r>
            <a:r>
              <a:rPr lang="fr-FR" sz="1800" b="1">
                <a:solidFill>
                  <a:srgbClr val="EB4C65"/>
                </a:solidFill>
                <a:latin typeface="NeoSans" panose="02000506020000020004" pitchFamily="50" charset="0"/>
                <a:ea typeface="Work Sans"/>
                <a:cs typeface="Work Sans"/>
                <a:sym typeface="Work Sans"/>
              </a:rPr>
              <a:t>EM</a:t>
            </a:r>
            <a:r>
              <a:rPr lang="fr-FR" sz="1800" b="1">
                <a:solidFill>
                  <a:srgbClr val="6CC49F"/>
                </a:solidFill>
                <a:latin typeface="NeoSans" panose="02000506020000020004" pitchFamily="50" charset="0"/>
                <a:ea typeface="Work Sans"/>
                <a:cs typeface="Work Sans"/>
                <a:sym typeface="Work Sans"/>
              </a:rPr>
              <a:t>E</a:t>
            </a:r>
            <a:r>
              <a:rPr lang="fr-FR" sz="1800" b="1">
                <a:solidFill>
                  <a:srgbClr val="F1BF70"/>
                </a:solidFill>
                <a:latin typeface="NeoSans" panose="02000506020000020004" pitchFamily="50" charset="0"/>
                <a:ea typeface="Work Sans"/>
                <a:cs typeface="Work Sans"/>
                <a:sym typeface="Work Sans"/>
              </a:rPr>
              <a:t>N</a:t>
            </a:r>
            <a:r>
              <a:rPr lang="fr-FR" sz="1800" b="1">
                <a:solidFill>
                  <a:srgbClr val="EE725B"/>
                </a:solidFill>
                <a:latin typeface="NeoSans" panose="02000506020000020004" pitchFamily="50" charset="0"/>
                <a:ea typeface="Work Sans"/>
                <a:cs typeface="Work Sans"/>
                <a:sym typeface="Work Sans"/>
              </a:rPr>
              <a:t>T </a:t>
            </a:r>
            <a:r>
              <a:rPr lang="fr-FR" sz="1800" b="1">
                <a:solidFill>
                  <a:srgbClr val="ADD186"/>
                </a:solidFill>
                <a:latin typeface="NeoSans" panose="02000506020000020004" pitchFamily="50" charset="0"/>
                <a:ea typeface="Work Sans"/>
                <a:cs typeface="Work Sans"/>
                <a:sym typeface="Work Sans"/>
              </a:rPr>
              <a:t>DU</a:t>
            </a:r>
            <a:r>
              <a:rPr lang="fr-FR" sz="1800" b="1">
                <a:solidFill>
                  <a:srgbClr val="EE725B"/>
                </a:solidFill>
                <a:latin typeface="NeoSans" panose="02000506020000020004" pitchFamily="50" charset="0"/>
                <a:ea typeface="Work Sans"/>
                <a:cs typeface="Work Sans"/>
                <a:sym typeface="Work Sans"/>
              </a:rPr>
              <a:t> R</a:t>
            </a:r>
            <a:r>
              <a:rPr lang="fr-FR" sz="1800" b="1">
                <a:solidFill>
                  <a:srgbClr val="EB4C65"/>
                </a:solidFill>
                <a:latin typeface="NeoSans" panose="02000506020000020004" pitchFamily="50" charset="0"/>
                <a:ea typeface="Work Sans"/>
                <a:cs typeface="Work Sans"/>
                <a:sym typeface="Work Sans"/>
              </a:rPr>
              <a:t>A</a:t>
            </a:r>
            <a:r>
              <a:rPr lang="fr-FR" sz="1800" b="1">
                <a:solidFill>
                  <a:srgbClr val="F1BF70"/>
                </a:solidFill>
                <a:latin typeface="NeoSans" panose="02000506020000020004" pitchFamily="50" charset="0"/>
                <a:ea typeface="Work Sans"/>
                <a:cs typeface="Work Sans"/>
                <a:sym typeface="Work Sans"/>
              </a:rPr>
              <a:t>Y</a:t>
            </a:r>
            <a:r>
              <a:rPr lang="fr-FR" sz="1800" b="1">
                <a:solidFill>
                  <a:srgbClr val="6CC49F"/>
                </a:solidFill>
                <a:latin typeface="NeoSans" panose="02000506020000020004" pitchFamily="50" charset="0"/>
                <a:ea typeface="Work Sans"/>
                <a:cs typeface="Work Sans"/>
                <a:sym typeface="Work Sans"/>
              </a:rPr>
              <a:t>ON</a:t>
            </a:r>
            <a:r>
              <a:rPr lang="fr-FR" sz="1800" b="1">
                <a:solidFill>
                  <a:srgbClr val="EB4C65"/>
                </a:solidFill>
                <a:latin typeface="NeoSans" panose="02000506020000020004" pitchFamily="50" charset="0"/>
                <a:ea typeface="Work Sans"/>
                <a:cs typeface="Work Sans"/>
                <a:sym typeface="Work Sans"/>
              </a:rPr>
              <a:t>N</a:t>
            </a:r>
            <a:r>
              <a:rPr lang="fr-FR" sz="1800" b="1">
                <a:solidFill>
                  <a:srgbClr val="F1BF70"/>
                </a:solidFill>
                <a:latin typeface="NeoSans" panose="02000506020000020004" pitchFamily="50" charset="0"/>
                <a:ea typeface="Work Sans"/>
                <a:cs typeface="Work Sans"/>
                <a:sym typeface="Work Sans"/>
              </a:rPr>
              <a:t>EM</a:t>
            </a:r>
            <a:r>
              <a:rPr lang="fr-FR" sz="1800" b="1">
                <a:solidFill>
                  <a:srgbClr val="ADD186"/>
                </a:solidFill>
                <a:latin typeface="NeoSans" panose="02000506020000020004" pitchFamily="50" charset="0"/>
                <a:ea typeface="Work Sans"/>
                <a:cs typeface="Work Sans"/>
                <a:sym typeface="Work Sans"/>
              </a:rPr>
              <a:t>E</a:t>
            </a:r>
            <a:r>
              <a:rPr lang="fr-FR" sz="1800" b="1">
                <a:solidFill>
                  <a:srgbClr val="EE725B"/>
                </a:solidFill>
                <a:latin typeface="NeoSans" panose="02000506020000020004" pitchFamily="50" charset="0"/>
                <a:ea typeface="Work Sans"/>
                <a:cs typeface="Work Sans"/>
                <a:sym typeface="Work Sans"/>
              </a:rPr>
              <a:t>N</a:t>
            </a:r>
            <a:r>
              <a:rPr lang="fr-FR" sz="1800" b="1">
                <a:solidFill>
                  <a:srgbClr val="EC8280"/>
                </a:solidFill>
                <a:latin typeface="NeoSans" panose="02000506020000020004" pitchFamily="50" charset="0"/>
                <a:ea typeface="Work Sans"/>
                <a:cs typeface="Work Sans"/>
                <a:sym typeface="Work Sans"/>
              </a:rPr>
              <a:t>T</a:t>
            </a:r>
            <a:r>
              <a:rPr lang="fr-FR" sz="1800" b="1">
                <a:solidFill>
                  <a:srgbClr val="EE725B"/>
                </a:solidFill>
                <a:latin typeface="NeoSans" panose="02000506020000020004" pitchFamily="50" charset="0"/>
                <a:ea typeface="Work Sans"/>
                <a:cs typeface="Work Sans"/>
                <a:sym typeface="Work Sans"/>
              </a:rPr>
              <a:t> A</a:t>
            </a:r>
            <a:r>
              <a:rPr lang="fr-FR" sz="1800" b="1">
                <a:solidFill>
                  <a:srgbClr val="6CC49F"/>
                </a:solidFill>
                <a:latin typeface="NeoSans" panose="02000506020000020004" pitchFamily="50" charset="0"/>
                <a:ea typeface="Work Sans"/>
                <a:cs typeface="Work Sans"/>
                <a:sym typeface="Work Sans"/>
              </a:rPr>
              <a:t>SE</a:t>
            </a:r>
            <a:r>
              <a:rPr lang="fr-FR" sz="1800" b="1">
                <a:solidFill>
                  <a:srgbClr val="EB4C65"/>
                </a:solidFill>
                <a:latin typeface="NeoSans" panose="02000506020000020004" pitchFamily="50" charset="0"/>
                <a:ea typeface="Work Sans"/>
                <a:cs typeface="Work Sans"/>
                <a:sym typeface="Work Sans"/>
              </a:rPr>
              <a:t>N</a:t>
            </a:r>
            <a:r>
              <a:rPr lang="fr-FR" sz="1800" b="1">
                <a:solidFill>
                  <a:srgbClr val="EE725B"/>
                </a:solidFill>
                <a:latin typeface="NeoSans" panose="02000506020000020004" pitchFamily="50" charset="0"/>
                <a:ea typeface="Work Sans"/>
                <a:cs typeface="Work Sans"/>
                <a:sym typeface="Work Sans"/>
              </a:rPr>
              <a:t>S</a:t>
            </a:r>
            <a:r>
              <a:rPr lang="fr-FR" sz="1800" b="1">
                <a:solidFill>
                  <a:srgbClr val="F1BF70"/>
                </a:solidFill>
                <a:latin typeface="NeoSans" panose="02000506020000020004" pitchFamily="50" charset="0"/>
                <a:ea typeface="Work Sans"/>
                <a:cs typeface="Work Sans"/>
                <a:sym typeface="Work Sans"/>
              </a:rPr>
              <a:t>IL</a:t>
            </a:r>
            <a:r>
              <a:rPr lang="fr-FR" sz="1800" b="1">
                <a:solidFill>
                  <a:srgbClr val="ADD186"/>
                </a:solidFill>
                <a:latin typeface="NeoSans" panose="02000506020000020004" pitchFamily="50" charset="0"/>
                <a:ea typeface="Work Sans"/>
                <a:cs typeface="Work Sans"/>
                <a:sym typeface="Work Sans"/>
              </a:rPr>
              <a:t>E</a:t>
            </a:r>
            <a:endParaRPr lang="fr-FR" sz="1800" b="1">
              <a:solidFill>
                <a:srgbClr val="6CC49F"/>
              </a:solidFill>
              <a:latin typeface="NeoSans" panose="02000506020000020004" pitchFamily="50" charset="0"/>
              <a:ea typeface="Work Sans"/>
              <a:cs typeface="Work Sans"/>
              <a:sym typeface="Work Sans"/>
            </a:endParaRPr>
          </a:p>
          <a:p>
            <a:pPr lvl="0"/>
            <a:r>
              <a:rPr lang="fr-FR" sz="1200" b="1" kern="100">
                <a:solidFill>
                  <a:srgbClr val="3B4153"/>
                </a:solidFill>
                <a:latin typeface="Century Gothic" panose="020B0502020202020204" pitchFamily="34" charset="0"/>
                <a:ea typeface="Work Sans" pitchFamily="2" charset="0"/>
                <a:cs typeface="Work Sans" pitchFamily="2" charset="0"/>
                <a:sym typeface="Work Sans"/>
              </a:rPr>
              <a:t>Avec: </a:t>
            </a:r>
          </a:p>
          <a:p>
            <a:pPr lvl="0"/>
            <a:endParaRPr lang="fr-FR" sz="1200" b="1" kern="100">
              <a:solidFill>
                <a:srgbClr val="3B4153"/>
              </a:solidFill>
              <a:latin typeface="Century Gothic" panose="020B0502020202020204" pitchFamily="34" charset="0"/>
              <a:ea typeface="Work Sans" pitchFamily="2" charset="0"/>
              <a:cs typeface="Work Sans" pitchFamily="2" charset="0"/>
              <a:sym typeface="Work Sans"/>
            </a:endParaRPr>
          </a:p>
          <a:p>
            <a:pPr marL="171450" lvl="0" indent="-171450">
              <a:buFont typeface="Wingdings" panose="05000000000000000000" pitchFamily="2" charset="2"/>
              <a:buChar char="Ø"/>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Les Animateurs de Territoires</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Thibaud ST RAPT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le Territoire Unique</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Alexa TOURNIER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région parisienne</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Aurélie LANCIEN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Bretagne</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Sylvia VERNIER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Loire Atlantique (44)</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Lucile LAMBERT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Vendée (85)</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Florent BOSSE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Maine et Loire (49)</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Nadine FOUCHARD </a:t>
            </a:r>
            <a:r>
              <a:rPr lang="fr-FR" sz="1200" kern="100">
                <a:solidFill>
                  <a:srgbClr val="3B4153"/>
                </a:solidFill>
                <a:latin typeface="Century Gothic" panose="020B0502020202020204" pitchFamily="34" charset="0"/>
                <a:ea typeface="Work Sans" pitchFamily="2" charset="0"/>
                <a:cs typeface="Work Sans" pitchFamily="2" charset="0"/>
                <a:sym typeface="Work Sans"/>
              </a:rPr>
              <a:t>pour la Sarthe et la Mayenne (72 &amp; 53) </a:t>
            </a:r>
          </a:p>
          <a:p>
            <a:pPr marL="274638" lvl="2"/>
            <a:endParaRPr lang="fr-FR" sz="1200" b="1" kern="100">
              <a:solidFill>
                <a:srgbClr val="3B4153"/>
              </a:solidFill>
              <a:latin typeface="Century Gothic" panose="020B0502020202020204" pitchFamily="34" charset="0"/>
              <a:ea typeface="Work Sans" pitchFamily="2" charset="0"/>
              <a:cs typeface="Work Sans" pitchFamily="2" charset="0"/>
              <a:sym typeface="Work Sans"/>
            </a:endParaRPr>
          </a:p>
          <a:p>
            <a:pPr marL="171450" lvl="2" indent="-171450">
              <a:buFont typeface="Wingdings" panose="05000000000000000000" pitchFamily="2" charset="2"/>
              <a:buChar char="Ø"/>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La communication</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Anne KUHR : </a:t>
            </a:r>
            <a:r>
              <a:rPr lang="fr-FR" sz="1200" kern="100">
                <a:solidFill>
                  <a:srgbClr val="3B4153"/>
                </a:solidFill>
                <a:latin typeface="Century Gothic" panose="020B0502020202020204" pitchFamily="34" charset="0"/>
                <a:ea typeface="Work Sans" pitchFamily="2" charset="0"/>
                <a:cs typeface="Work Sans" pitchFamily="2" charset="0"/>
                <a:sym typeface="Work Sans"/>
              </a:rPr>
              <a:t>Responsable Communication interne</a:t>
            </a:r>
          </a:p>
          <a:p>
            <a:pPr marL="446088" lvl="2" indent="-171450">
              <a:buFont typeface="Wingdings" panose="05000000000000000000" pitchFamily="2" charset="2"/>
              <a:buChar char="q"/>
            </a:pPr>
            <a:r>
              <a:rPr lang="fr-FR" sz="1200" b="1" kern="100">
                <a:solidFill>
                  <a:srgbClr val="3B4153"/>
                </a:solidFill>
                <a:latin typeface="Century Gothic" panose="020B0502020202020204" pitchFamily="34" charset="0"/>
                <a:ea typeface="Work Sans" pitchFamily="2" charset="0"/>
                <a:cs typeface="Work Sans" pitchFamily="2" charset="0"/>
                <a:sym typeface="Work Sans"/>
              </a:rPr>
              <a:t>Christine HANOT </a:t>
            </a:r>
            <a:r>
              <a:rPr lang="fr-FR" sz="1200" kern="100">
                <a:solidFill>
                  <a:srgbClr val="3B4153"/>
                </a:solidFill>
                <a:latin typeface="Century Gothic" panose="020B0502020202020204" pitchFamily="34" charset="0"/>
                <a:ea typeface="Work Sans" pitchFamily="2" charset="0"/>
                <a:cs typeface="Work Sans" pitchFamily="2" charset="0"/>
                <a:sym typeface="Work Sans"/>
              </a:rPr>
              <a:t>: Responsable Communication Externe</a:t>
            </a:r>
          </a:p>
          <a:p>
            <a:pPr marL="446088" lvl="2" indent="-171450">
              <a:buFont typeface="Wingdings" panose="05000000000000000000" pitchFamily="2" charset="2"/>
              <a:buChar char="q"/>
            </a:pPr>
            <a:endParaRPr lang="fr-FR" sz="1200" kern="100">
              <a:solidFill>
                <a:srgbClr val="3B4153"/>
              </a:solidFill>
              <a:latin typeface="Century Gothic" panose="020B0502020202020204" pitchFamily="34" charset="0"/>
              <a:ea typeface="Work Sans" pitchFamily="2" charset="0"/>
              <a:cs typeface="Work Sans" pitchFamily="2" charset="0"/>
              <a:sym typeface="Work Sans"/>
            </a:endParaRPr>
          </a:p>
          <a:p>
            <a:pPr marL="446088" lvl="2" indent="-171450">
              <a:buFont typeface="Wingdings" panose="05000000000000000000" pitchFamily="2" charset="2"/>
              <a:buChar char="q"/>
            </a:pPr>
            <a:endParaRPr lang="fr-FR" sz="1200" kern="100">
              <a:solidFill>
                <a:srgbClr val="3B4153"/>
              </a:solidFill>
              <a:latin typeface="Century Gothic" panose="020B0502020202020204" pitchFamily="34" charset="0"/>
              <a:ea typeface="Work Sans" pitchFamily="2" charset="0"/>
              <a:cs typeface="Work Sans" pitchFamily="2" charset="0"/>
              <a:sym typeface="Work Sans"/>
            </a:endParaRPr>
          </a:p>
          <a:p>
            <a:pPr marL="274638" lvl="2"/>
            <a:endParaRPr lang="fr-FR" sz="1200" kern="100">
              <a:solidFill>
                <a:srgbClr val="3B4153"/>
              </a:solidFill>
              <a:latin typeface="Century Gothic" panose="020B0502020202020204" pitchFamily="34" charset="0"/>
              <a:ea typeface="Work Sans" pitchFamily="2" charset="0"/>
              <a:cs typeface="Work Sans" pitchFamily="2" charset="0"/>
              <a:sym typeface="Work Sans"/>
            </a:endParaRPr>
          </a:p>
        </p:txBody>
      </p:sp>
      <p:sp>
        <p:nvSpPr>
          <p:cNvPr id="8" name="Rectangle : coins arrondis 7">
            <a:extLst>
              <a:ext uri="{FF2B5EF4-FFF2-40B4-BE49-F238E27FC236}">
                <a16:creationId xmlns:a16="http://schemas.microsoft.com/office/drawing/2014/main" id="{9BA98846-C8A7-44F1-5CDD-1926AC947486}"/>
              </a:ext>
            </a:extLst>
          </p:cNvPr>
          <p:cNvSpPr/>
          <p:nvPr/>
        </p:nvSpPr>
        <p:spPr>
          <a:xfrm>
            <a:off x="5947577" y="152400"/>
            <a:ext cx="5540656" cy="3778383"/>
          </a:xfrm>
          <a:prstGeom prst="roundRect">
            <a:avLst/>
          </a:prstGeom>
          <a:noFill/>
          <a:ln w="38100">
            <a:solidFill>
              <a:srgbClr val="6CC4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5225712C-6A08-3864-7FD8-9B376E5F527E}"/>
              </a:ext>
            </a:extLst>
          </p:cNvPr>
          <p:cNvSpPr/>
          <p:nvPr/>
        </p:nvSpPr>
        <p:spPr>
          <a:xfrm>
            <a:off x="356459" y="4444779"/>
            <a:ext cx="5431545" cy="2260821"/>
          </a:xfrm>
          <a:prstGeom prst="roundRect">
            <a:avLst/>
          </a:prstGeom>
          <a:noFill/>
          <a:ln w="38100">
            <a:solidFill>
              <a:srgbClr val="ADD18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CD21EC06-6603-3CF1-FB83-9242A321551E}"/>
              </a:ext>
            </a:extLst>
          </p:cNvPr>
          <p:cNvSpPr/>
          <p:nvPr/>
        </p:nvSpPr>
        <p:spPr>
          <a:xfrm>
            <a:off x="5947575" y="4444779"/>
            <a:ext cx="5540656" cy="2260821"/>
          </a:xfrm>
          <a:prstGeom prst="roundRect">
            <a:avLst/>
          </a:prstGeom>
          <a:noFill/>
          <a:ln w="38100">
            <a:solidFill>
              <a:srgbClr val="F1BF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89A2A105-8A9A-82C8-4774-6E1810167194}"/>
              </a:ext>
            </a:extLst>
          </p:cNvPr>
          <p:cNvSpPr txBox="1"/>
          <p:nvPr/>
        </p:nvSpPr>
        <p:spPr>
          <a:xfrm>
            <a:off x="6324271" y="349020"/>
            <a:ext cx="5061997" cy="3724096"/>
          </a:xfrm>
          <a:prstGeom prst="rect">
            <a:avLst/>
          </a:prstGeom>
          <a:noFill/>
        </p:spPr>
        <p:txBody>
          <a:bodyPr wrap="square" lIns="91440" tIns="45720" rIns="91440" bIns="45720" anchor="t">
            <a:spAutoFit/>
          </a:bodyPr>
          <a:lstStyle/>
          <a:p>
            <a:r>
              <a:rPr lang="fr-FR" sz="1800" b="1">
                <a:solidFill>
                  <a:srgbClr val="6CC49F"/>
                </a:solidFill>
                <a:latin typeface="NeoSans" panose="02000506020000020004" pitchFamily="50" charset="0"/>
                <a:ea typeface="Work Sans"/>
                <a:cs typeface="Work Sans"/>
              </a:rPr>
              <a:t>L</a:t>
            </a:r>
            <a:r>
              <a:rPr lang="fr-FR" sz="1800" b="1">
                <a:solidFill>
                  <a:srgbClr val="EB4C65"/>
                </a:solidFill>
                <a:latin typeface="NeoSans" panose="02000506020000020004" pitchFamily="50" charset="0"/>
                <a:ea typeface="Work Sans"/>
                <a:cs typeface="Work Sans"/>
              </a:rPr>
              <a:t>E</a:t>
            </a:r>
            <a:r>
              <a:rPr lang="fr-FR" sz="1800" b="1">
                <a:solidFill>
                  <a:srgbClr val="F1BF70"/>
                </a:solidFill>
                <a:latin typeface="NeoSans" panose="02000506020000020004" pitchFamily="50" charset="0"/>
                <a:ea typeface="Work Sans"/>
                <a:cs typeface="Work Sans"/>
              </a:rPr>
              <a:t> </a:t>
            </a:r>
            <a:r>
              <a:rPr lang="fr-FR" sz="1800" b="1">
                <a:solidFill>
                  <a:srgbClr val="EE725B"/>
                </a:solidFill>
                <a:latin typeface="NeoSans" panose="02000506020000020004" pitchFamily="50" charset="0"/>
                <a:ea typeface="Work Sans"/>
                <a:cs typeface="Work Sans"/>
              </a:rPr>
              <a:t>P</a:t>
            </a:r>
            <a:r>
              <a:rPr lang="fr-FR" sz="1800" b="1">
                <a:solidFill>
                  <a:srgbClr val="F1BF70"/>
                </a:solidFill>
                <a:latin typeface="NeoSans" panose="02000506020000020004" pitchFamily="50" charset="0"/>
                <a:ea typeface="Work Sans"/>
                <a:cs typeface="Work Sans"/>
              </a:rPr>
              <a:t>OL</a:t>
            </a:r>
            <a:r>
              <a:rPr lang="fr-FR" sz="1800" b="1">
                <a:solidFill>
                  <a:srgbClr val="6CC49F"/>
                </a:solidFill>
                <a:latin typeface="NeoSans" panose="02000506020000020004" pitchFamily="50" charset="0"/>
                <a:ea typeface="Work Sans"/>
                <a:cs typeface="Work Sans"/>
              </a:rPr>
              <a:t>E </a:t>
            </a:r>
            <a:r>
              <a:rPr lang="fr-FR" sz="1800" b="1">
                <a:solidFill>
                  <a:srgbClr val="F1BF70"/>
                </a:solidFill>
                <a:latin typeface="NeoSans" panose="02000506020000020004" pitchFamily="50" charset="0"/>
                <a:ea typeface="Work Sans"/>
                <a:cs typeface="Work Sans"/>
              </a:rPr>
              <a:t>S</a:t>
            </a:r>
            <a:r>
              <a:rPr lang="fr-FR" sz="1800" b="1">
                <a:solidFill>
                  <a:srgbClr val="ADD186"/>
                </a:solidFill>
                <a:latin typeface="NeoSans" panose="02000506020000020004" pitchFamily="50" charset="0"/>
                <a:ea typeface="Work Sans"/>
                <a:cs typeface="Work Sans"/>
              </a:rPr>
              <a:t>O</a:t>
            </a:r>
            <a:r>
              <a:rPr lang="fr-FR" sz="1800" b="1">
                <a:solidFill>
                  <a:srgbClr val="EC8280"/>
                </a:solidFill>
                <a:latin typeface="NeoSans" panose="02000506020000020004" pitchFamily="50" charset="0"/>
                <a:ea typeface="Work Sans"/>
                <a:cs typeface="Work Sans"/>
              </a:rPr>
              <a:t>LU</a:t>
            </a:r>
            <a:r>
              <a:rPr lang="fr-FR" sz="1800" b="1">
                <a:solidFill>
                  <a:srgbClr val="EE725B"/>
                </a:solidFill>
                <a:latin typeface="NeoSans" panose="02000506020000020004" pitchFamily="50" charset="0"/>
                <a:ea typeface="Work Sans"/>
                <a:cs typeface="Work Sans"/>
              </a:rPr>
              <a:t>T</a:t>
            </a:r>
            <a:r>
              <a:rPr lang="fr-FR" sz="1800" b="1">
                <a:solidFill>
                  <a:srgbClr val="ADD186"/>
                </a:solidFill>
                <a:latin typeface="NeoSans" panose="02000506020000020004" pitchFamily="50" charset="0"/>
                <a:ea typeface="Work Sans"/>
                <a:cs typeface="Work Sans"/>
              </a:rPr>
              <a:t>IO</a:t>
            </a:r>
            <a:r>
              <a:rPr lang="fr-FR" sz="1800" b="1">
                <a:solidFill>
                  <a:srgbClr val="EB4C65"/>
                </a:solidFill>
                <a:latin typeface="NeoSans" panose="02000506020000020004" pitchFamily="50" charset="0"/>
                <a:ea typeface="Work Sans"/>
                <a:cs typeface="Work Sans"/>
              </a:rPr>
              <a:t>NS</a:t>
            </a:r>
          </a:p>
          <a:p>
            <a:r>
              <a:rPr lang="fr-FR" sz="1200" b="1" kern="100">
                <a:solidFill>
                  <a:srgbClr val="3B4153"/>
                </a:solidFill>
                <a:latin typeface="Century Gothic"/>
              </a:rPr>
              <a:t>Avec:</a:t>
            </a:r>
            <a:endParaRPr lang="fr-FR" sz="1200" b="1">
              <a:solidFill>
                <a:srgbClr val="EB4C65"/>
              </a:solidFill>
              <a:latin typeface="NeoSans" panose="02000506020000020004" pitchFamily="50" charset="0"/>
            </a:endParaRPr>
          </a:p>
          <a:p>
            <a:r>
              <a:rPr lang="fr-FR" sz="1200" b="1" kern="100">
                <a:solidFill>
                  <a:srgbClr val="3B4153"/>
                </a:solidFill>
                <a:latin typeface="Century Gothic"/>
              </a:rPr>
              <a:t>Le Service Administratif et Qualité</a:t>
            </a:r>
          </a:p>
          <a:p>
            <a:pPr marL="742950" lvl="1" indent="-285750">
              <a:buFont typeface="Wingdings" panose="05000000000000000000" pitchFamily="2" charset="2"/>
              <a:buChar char="q"/>
            </a:pPr>
            <a:r>
              <a:rPr lang="fr-FR" sz="1200" b="1" kern="100">
                <a:solidFill>
                  <a:srgbClr val="3B4153"/>
                </a:solidFill>
                <a:latin typeface="Century Gothic"/>
              </a:rPr>
              <a:t>Elisabeth MOULIN</a:t>
            </a:r>
            <a:endParaRPr lang="fr-FR">
              <a:latin typeface="Century Gothic"/>
            </a:endParaRPr>
          </a:p>
          <a:p>
            <a:pPr marL="742950" lvl="1" indent="-285750">
              <a:buFont typeface="Wingdings" panose="05000000000000000000" pitchFamily="2" charset="2"/>
              <a:buChar char="q"/>
            </a:pPr>
            <a:r>
              <a:rPr lang="fr-FR" sz="1200" b="1" kern="100">
                <a:solidFill>
                  <a:srgbClr val="3B4153"/>
                </a:solidFill>
                <a:latin typeface="Century Gothic"/>
              </a:rPr>
              <a:t>Marie-Laure PILLET </a:t>
            </a:r>
            <a:endParaRPr lang="fr-FR">
              <a:latin typeface="Century Gothic"/>
            </a:endParaRPr>
          </a:p>
          <a:p>
            <a:pPr marL="742950" lvl="1" indent="-285750">
              <a:buFont typeface="Wingdings" panose="05000000000000000000" pitchFamily="2" charset="2"/>
              <a:buChar char="q"/>
            </a:pPr>
            <a:r>
              <a:rPr lang="fr-FR" sz="1200" b="1" kern="100">
                <a:solidFill>
                  <a:srgbClr val="3B4153"/>
                </a:solidFill>
                <a:latin typeface="Century Gothic"/>
              </a:rPr>
              <a:t>Laëtitia PHILIPPS</a:t>
            </a:r>
            <a:endParaRPr lang="fr-FR" sz="1200" kern="100">
              <a:solidFill>
                <a:srgbClr val="3B4153"/>
              </a:solidFill>
              <a:latin typeface="Century Gothic" panose="020B0502020202020204" pitchFamily="34" charset="0"/>
            </a:endParaRPr>
          </a:p>
          <a:p>
            <a:pPr marL="742950" lvl="1" indent="-285750">
              <a:buFont typeface="Wingdings" panose="05000000000000000000" pitchFamily="2" charset="2"/>
              <a:buChar char="q"/>
            </a:pPr>
            <a:r>
              <a:rPr lang="fr-FR" sz="1200" b="1" kern="100">
                <a:solidFill>
                  <a:srgbClr val="3B4153"/>
                </a:solidFill>
                <a:latin typeface="Century Gothic"/>
              </a:rPr>
              <a:t>Séverine BOUCHEREAU</a:t>
            </a:r>
            <a:r>
              <a:rPr lang="fr-FR" sz="1200" kern="100">
                <a:solidFill>
                  <a:srgbClr val="3B4153"/>
                </a:solidFill>
                <a:latin typeface="Century Gothic"/>
              </a:rPr>
              <a:t> </a:t>
            </a:r>
            <a:endParaRPr lang="fr-FR" sz="1200" kern="100">
              <a:solidFill>
                <a:srgbClr val="3B4153"/>
              </a:solidFill>
              <a:latin typeface="Century Gothic" panose="020B0502020202020204" pitchFamily="34" charset="0"/>
            </a:endParaRPr>
          </a:p>
          <a:p>
            <a:pPr marL="457200" lvl="1"/>
            <a:endParaRPr lang="fr-FR" sz="1200" b="1" kern="100">
              <a:solidFill>
                <a:srgbClr val="3B4153"/>
              </a:solidFill>
              <a:latin typeface="Century Gothic"/>
            </a:endParaRPr>
          </a:p>
          <a:p>
            <a:pPr marL="57150" lvl="1"/>
            <a:r>
              <a:rPr lang="fr-FR" sz="1200" b="1" kern="100">
                <a:solidFill>
                  <a:srgbClr val="3B4153"/>
                </a:solidFill>
                <a:latin typeface="Century Gothic"/>
              </a:rPr>
              <a:t>La Branche Adaptée</a:t>
            </a:r>
            <a:endParaRPr lang="fr-FR"/>
          </a:p>
          <a:p>
            <a:pPr marL="685800" lvl="2" indent="-171450">
              <a:buFont typeface="Wingdings"/>
              <a:buChar char="q"/>
            </a:pPr>
            <a:r>
              <a:rPr lang="fr-FR" sz="1200" b="1" kern="100">
                <a:solidFill>
                  <a:srgbClr val="3B4153"/>
                </a:solidFill>
                <a:latin typeface="Century Gothic"/>
              </a:rPr>
              <a:t>Amandine HOUSSIN : </a:t>
            </a:r>
            <a:r>
              <a:rPr lang="fr-FR" sz="1200" kern="100">
                <a:solidFill>
                  <a:srgbClr val="3B4153"/>
                </a:solidFill>
                <a:latin typeface="Century Gothic"/>
              </a:rPr>
              <a:t>Responsable B.A</a:t>
            </a:r>
            <a:endParaRPr lang="fr-FR">
              <a:latin typeface="Century Gothic"/>
            </a:endParaRPr>
          </a:p>
          <a:p>
            <a:pPr marL="685800" lvl="2" indent="-171450">
              <a:buFont typeface="Wingdings"/>
              <a:buChar char="q"/>
            </a:pPr>
            <a:r>
              <a:rPr lang="fr-FR" sz="1200" b="1" kern="100">
                <a:solidFill>
                  <a:srgbClr val="3B4153"/>
                </a:solidFill>
                <a:latin typeface="Century Gothic"/>
              </a:rPr>
              <a:t>Sandra DESCHAMPS : </a:t>
            </a:r>
            <a:r>
              <a:rPr lang="fr-FR" sz="1200" kern="100">
                <a:solidFill>
                  <a:srgbClr val="3B4153"/>
                </a:solidFill>
                <a:latin typeface="Century Gothic"/>
              </a:rPr>
              <a:t>Responsable B.A.-Territoire</a:t>
            </a:r>
            <a:endParaRPr lang="fr-FR">
              <a:latin typeface="Century Gothic"/>
            </a:endParaRPr>
          </a:p>
          <a:p>
            <a:endParaRPr lang="fr-FR" sz="1200" kern="100">
              <a:solidFill>
                <a:srgbClr val="3B4153"/>
              </a:solidFill>
              <a:latin typeface="Century Gothic" panose="020B0502020202020204" pitchFamily="34" charset="0"/>
            </a:endParaRP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rPr>
              <a:t>Patricia DE BASQUIAT </a:t>
            </a:r>
            <a:r>
              <a:rPr lang="fr-FR" sz="1200" kern="100">
                <a:solidFill>
                  <a:srgbClr val="3B4153"/>
                </a:solidFill>
                <a:latin typeface="Century Gothic" panose="020B0502020202020204" pitchFamily="34" charset="0"/>
              </a:rPr>
              <a:t>: Responsable Domaines Applicatifs</a:t>
            </a:r>
          </a:p>
          <a:p>
            <a:endParaRPr lang="fr-FR" sz="1200" b="1" kern="100">
              <a:solidFill>
                <a:srgbClr val="3B4153"/>
              </a:solidFill>
              <a:latin typeface="Century Gothic"/>
            </a:endParaRPr>
          </a:p>
          <a:p>
            <a:r>
              <a:rPr lang="fr-FR" sz="1200" b="1" kern="100">
                <a:solidFill>
                  <a:srgbClr val="3B4153"/>
                </a:solidFill>
                <a:latin typeface="Century Gothic"/>
              </a:rPr>
              <a:t>L'ingénierie pédagogique</a:t>
            </a:r>
            <a:endParaRPr lang="fr-FR" sz="1200" b="1" kern="100">
              <a:solidFill>
                <a:srgbClr val="3B4153"/>
              </a:solidFill>
              <a:latin typeface="Century Gothic" panose="020B0502020202020204" pitchFamily="34" charset="0"/>
            </a:endParaRP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sym typeface="Work Sans"/>
              </a:rPr>
              <a:t>Amélie PENISSON : </a:t>
            </a:r>
            <a:r>
              <a:rPr lang="fr-FR" sz="1200" kern="100">
                <a:solidFill>
                  <a:srgbClr val="3B4153"/>
                </a:solidFill>
                <a:latin typeface="Century Gothic" panose="020B0502020202020204" pitchFamily="34" charset="0"/>
                <a:sym typeface="Work Sans"/>
              </a:rPr>
              <a:t>Responsables des Solutions Internes</a:t>
            </a:r>
            <a:endParaRPr lang="fr-FR" sz="1200" kern="100">
              <a:solidFill>
                <a:srgbClr val="3B4153"/>
              </a:solidFill>
              <a:latin typeface="Century Gothic" panose="020B0502020202020204" pitchFamily="34" charset="0"/>
            </a:endParaRPr>
          </a:p>
          <a:p>
            <a:pPr marL="285750" indent="-285750">
              <a:buFont typeface="Wingdings" panose="05000000000000000000" pitchFamily="2" charset="2"/>
              <a:buChar char="Ø"/>
            </a:pPr>
            <a:r>
              <a:rPr lang="fr-FR" sz="1200" b="1" kern="100">
                <a:solidFill>
                  <a:srgbClr val="3B4153"/>
                </a:solidFill>
                <a:latin typeface="Century Gothic" panose="020B0502020202020204" pitchFamily="34" charset="0"/>
              </a:rPr>
              <a:t>Aude DOUAY : </a:t>
            </a:r>
            <a:r>
              <a:rPr lang="fr-FR" sz="1200" kern="100">
                <a:solidFill>
                  <a:srgbClr val="3B4153"/>
                </a:solidFill>
                <a:latin typeface="Century Gothic" panose="020B0502020202020204" pitchFamily="34" charset="0"/>
              </a:rPr>
              <a:t>Responsable des Solutions Externes</a:t>
            </a:r>
          </a:p>
          <a:p>
            <a:endParaRPr lang="fr-FR" sz="1200" b="1" kern="100">
              <a:solidFill>
                <a:srgbClr val="3B4153"/>
              </a:solidFill>
              <a:latin typeface="Century Gothic" panose="020B0502020202020204" pitchFamily="34" charset="0"/>
            </a:endParaRPr>
          </a:p>
          <a:p>
            <a:endParaRPr lang="fr-FR"/>
          </a:p>
        </p:txBody>
      </p:sp>
      <p:sp>
        <p:nvSpPr>
          <p:cNvPr id="13" name="ZoneTexte 12">
            <a:extLst>
              <a:ext uri="{FF2B5EF4-FFF2-40B4-BE49-F238E27FC236}">
                <a16:creationId xmlns:a16="http://schemas.microsoft.com/office/drawing/2014/main" id="{1324CA68-2915-FEC5-3A29-C3ABF02A3EA5}"/>
              </a:ext>
            </a:extLst>
          </p:cNvPr>
          <p:cNvSpPr txBox="1"/>
          <p:nvPr/>
        </p:nvSpPr>
        <p:spPr>
          <a:xfrm>
            <a:off x="384501" y="4761780"/>
            <a:ext cx="5642776" cy="1384995"/>
          </a:xfrm>
          <a:prstGeom prst="rect">
            <a:avLst/>
          </a:prstGeom>
          <a:noFill/>
        </p:spPr>
        <p:txBody>
          <a:bodyPr wrap="square">
            <a:spAutoFit/>
          </a:bodyPr>
          <a:lstStyle/>
          <a:p>
            <a:r>
              <a:rPr lang="fr-FR" sz="1800" b="1">
                <a:solidFill>
                  <a:srgbClr val="6CC49F"/>
                </a:solidFill>
                <a:latin typeface="NeoSans" panose="02000506020000020004" pitchFamily="50" charset="0"/>
                <a:ea typeface="Work Sans"/>
                <a:cs typeface="Work Sans"/>
                <a:sym typeface="Work Sans"/>
              </a:rPr>
              <a:t>L</a:t>
            </a:r>
            <a:r>
              <a:rPr lang="fr-FR" sz="1800" b="1">
                <a:solidFill>
                  <a:srgbClr val="EE725B"/>
                </a:solidFill>
                <a:latin typeface="NeoSans" panose="02000506020000020004" pitchFamily="50" charset="0"/>
                <a:ea typeface="Work Sans"/>
                <a:cs typeface="Work Sans"/>
                <a:sym typeface="Work Sans"/>
              </a:rPr>
              <a:t>A</a:t>
            </a:r>
            <a:r>
              <a:rPr lang="fr-FR" sz="1800" b="1">
                <a:solidFill>
                  <a:srgbClr val="6CC49F"/>
                </a:solidFill>
                <a:latin typeface="NeoSans" panose="02000506020000020004" pitchFamily="50" charset="0"/>
                <a:ea typeface="Work Sans"/>
                <a:cs typeface="Work Sans"/>
                <a:sym typeface="Work Sans"/>
              </a:rPr>
              <a:t> </a:t>
            </a:r>
            <a:r>
              <a:rPr lang="fr-FR" sz="1800" b="1">
                <a:solidFill>
                  <a:srgbClr val="EB4C65"/>
                </a:solidFill>
                <a:latin typeface="NeoSans" panose="02000506020000020004" pitchFamily="50" charset="0"/>
                <a:ea typeface="Work Sans"/>
                <a:cs typeface="Work Sans"/>
                <a:sym typeface="Work Sans"/>
              </a:rPr>
              <a:t>D</a:t>
            </a:r>
            <a:r>
              <a:rPr lang="fr-FR" sz="1800" b="1">
                <a:solidFill>
                  <a:srgbClr val="6CC49F"/>
                </a:solidFill>
                <a:latin typeface="NeoSans" panose="02000506020000020004" pitchFamily="50" charset="0"/>
                <a:ea typeface="Work Sans"/>
                <a:cs typeface="Work Sans"/>
                <a:sym typeface="Work Sans"/>
              </a:rPr>
              <a:t>I</a:t>
            </a:r>
            <a:r>
              <a:rPr lang="fr-FR" sz="1800" b="1">
                <a:solidFill>
                  <a:srgbClr val="EC8280"/>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E</a:t>
            </a:r>
            <a:r>
              <a:rPr lang="fr-FR" sz="1800" b="1">
                <a:solidFill>
                  <a:srgbClr val="EB4C65"/>
                </a:solidFill>
                <a:latin typeface="NeoSans" panose="02000506020000020004" pitchFamily="50" charset="0"/>
                <a:ea typeface="Work Sans"/>
                <a:cs typeface="Work Sans"/>
                <a:sym typeface="Work Sans"/>
              </a:rPr>
              <a:t>C</a:t>
            </a:r>
            <a:r>
              <a:rPr lang="fr-FR" sz="1800" b="1">
                <a:solidFill>
                  <a:srgbClr val="6CC49F"/>
                </a:solidFill>
                <a:latin typeface="NeoSans" panose="02000506020000020004" pitchFamily="50" charset="0"/>
                <a:ea typeface="Work Sans"/>
                <a:cs typeface="Work Sans"/>
                <a:sym typeface="Work Sans"/>
              </a:rPr>
              <a:t>T</a:t>
            </a:r>
            <a:r>
              <a:rPr lang="fr-FR" sz="1800" b="1">
                <a:solidFill>
                  <a:srgbClr val="EC8280"/>
                </a:solidFill>
                <a:latin typeface="NeoSans" panose="02000506020000020004" pitchFamily="50" charset="0"/>
                <a:ea typeface="Work Sans"/>
                <a:cs typeface="Work Sans"/>
                <a:sym typeface="Work Sans"/>
              </a:rPr>
              <a:t>IO</a:t>
            </a:r>
            <a:r>
              <a:rPr lang="fr-FR" sz="1800" b="1">
                <a:solidFill>
                  <a:srgbClr val="ADD186"/>
                </a:solidFill>
                <a:latin typeface="NeoSans" panose="02000506020000020004" pitchFamily="50" charset="0"/>
                <a:ea typeface="Work Sans"/>
                <a:cs typeface="Work Sans"/>
                <a:sym typeface="Work Sans"/>
              </a:rPr>
              <a:t>N</a:t>
            </a:r>
            <a:r>
              <a:rPr lang="fr-FR" sz="1800" b="1">
                <a:solidFill>
                  <a:srgbClr val="6CC49F"/>
                </a:solidFill>
                <a:latin typeface="NeoSans" panose="02000506020000020004" pitchFamily="50" charset="0"/>
                <a:ea typeface="Work Sans"/>
                <a:cs typeface="Work Sans"/>
                <a:sym typeface="Work Sans"/>
              </a:rPr>
              <a:t> </a:t>
            </a:r>
            <a:r>
              <a:rPr lang="fr-FR" sz="1800" b="1">
                <a:solidFill>
                  <a:srgbClr val="F1BF70"/>
                </a:solidFill>
                <a:latin typeface="NeoSans" panose="02000506020000020004" pitchFamily="50" charset="0"/>
                <a:ea typeface="Work Sans"/>
                <a:cs typeface="Work Sans"/>
                <a:sym typeface="Work Sans"/>
              </a:rPr>
              <a:t>D</a:t>
            </a:r>
            <a:r>
              <a:rPr lang="fr-FR" sz="1800" b="1">
                <a:solidFill>
                  <a:srgbClr val="EC8280"/>
                </a:solidFill>
                <a:latin typeface="NeoSans" panose="02000506020000020004" pitchFamily="50" charset="0"/>
                <a:ea typeface="Work Sans"/>
                <a:cs typeface="Work Sans"/>
                <a:sym typeface="Work Sans"/>
              </a:rPr>
              <a:t>E</a:t>
            </a:r>
            <a:r>
              <a:rPr lang="fr-FR" sz="1800" b="1">
                <a:solidFill>
                  <a:srgbClr val="EE725B"/>
                </a:solidFill>
                <a:latin typeface="NeoSans" panose="02000506020000020004" pitchFamily="50" charset="0"/>
                <a:ea typeface="Work Sans"/>
                <a:cs typeface="Work Sans"/>
                <a:sym typeface="Work Sans"/>
              </a:rPr>
              <a:t>S</a:t>
            </a:r>
            <a:r>
              <a:rPr lang="fr-FR" sz="1800" b="1">
                <a:solidFill>
                  <a:srgbClr val="6CC49F"/>
                </a:solidFill>
                <a:latin typeface="NeoSans" panose="02000506020000020004" pitchFamily="50" charset="0"/>
                <a:ea typeface="Work Sans"/>
                <a:cs typeface="Work Sans"/>
                <a:sym typeface="Work Sans"/>
              </a:rPr>
              <a:t> </a:t>
            </a:r>
            <a:r>
              <a:rPr lang="fr-FR" sz="1800" b="1">
                <a:solidFill>
                  <a:srgbClr val="EE725B"/>
                </a:solidFill>
                <a:latin typeface="NeoSans" panose="02000506020000020004" pitchFamily="50" charset="0"/>
                <a:ea typeface="Work Sans"/>
                <a:cs typeface="Work Sans"/>
                <a:sym typeface="Work Sans"/>
              </a:rPr>
              <a:t>O</a:t>
            </a:r>
            <a:r>
              <a:rPr lang="fr-FR" sz="1800" b="1">
                <a:solidFill>
                  <a:srgbClr val="ADD186"/>
                </a:solidFill>
                <a:latin typeface="NeoSans" panose="02000506020000020004" pitchFamily="50" charset="0"/>
                <a:ea typeface="Work Sans"/>
                <a:cs typeface="Work Sans"/>
                <a:sym typeface="Work Sans"/>
              </a:rPr>
              <a:t>PE</a:t>
            </a:r>
            <a:r>
              <a:rPr lang="fr-FR" sz="1800" b="1">
                <a:solidFill>
                  <a:srgbClr val="EB4C65"/>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AT</a:t>
            </a:r>
            <a:r>
              <a:rPr lang="fr-FR" sz="1800" b="1">
                <a:solidFill>
                  <a:srgbClr val="EC8280"/>
                </a:solidFill>
                <a:latin typeface="NeoSans" panose="02000506020000020004" pitchFamily="50" charset="0"/>
                <a:ea typeface="Work Sans"/>
                <a:cs typeface="Work Sans"/>
                <a:sym typeface="Work Sans"/>
              </a:rPr>
              <a:t>I</a:t>
            </a:r>
            <a:r>
              <a:rPr lang="fr-FR" sz="1800" b="1">
                <a:solidFill>
                  <a:srgbClr val="EE725B"/>
                </a:solidFill>
                <a:latin typeface="NeoSans" panose="02000506020000020004" pitchFamily="50" charset="0"/>
                <a:ea typeface="Work Sans"/>
                <a:cs typeface="Work Sans"/>
                <a:sym typeface="Work Sans"/>
              </a:rPr>
              <a:t>ON</a:t>
            </a:r>
            <a:r>
              <a:rPr lang="fr-FR" sz="1800" b="1">
                <a:solidFill>
                  <a:srgbClr val="6CC49F"/>
                </a:solidFill>
                <a:latin typeface="NeoSans" panose="02000506020000020004" pitchFamily="50" charset="0"/>
                <a:ea typeface="Work Sans"/>
                <a:cs typeface="Work Sans"/>
                <a:sym typeface="Work Sans"/>
              </a:rPr>
              <a:t>S </a:t>
            </a:r>
            <a:r>
              <a:rPr lang="fr-FR" sz="1800" b="1">
                <a:solidFill>
                  <a:srgbClr val="F1BF70"/>
                </a:solidFill>
                <a:latin typeface="NeoSans" panose="02000506020000020004" pitchFamily="50" charset="0"/>
                <a:ea typeface="Work Sans"/>
                <a:cs typeface="Work Sans"/>
                <a:sym typeface="Work Sans"/>
              </a:rPr>
              <a:t>CO</a:t>
            </a:r>
            <a:r>
              <a:rPr lang="fr-FR" sz="1800" b="1">
                <a:solidFill>
                  <a:srgbClr val="6CC49F"/>
                </a:solidFill>
                <a:latin typeface="NeoSans" panose="02000506020000020004" pitchFamily="50" charset="0"/>
                <a:ea typeface="Work Sans"/>
                <a:cs typeface="Work Sans"/>
                <a:sym typeface="Work Sans"/>
              </a:rPr>
              <a:t>M</a:t>
            </a:r>
            <a:r>
              <a:rPr lang="fr-FR" sz="1800" b="1">
                <a:solidFill>
                  <a:srgbClr val="EB4C65"/>
                </a:solidFill>
                <a:latin typeface="NeoSans" panose="02000506020000020004" pitchFamily="50" charset="0"/>
                <a:ea typeface="Work Sans"/>
                <a:cs typeface="Work Sans"/>
                <a:sym typeface="Work Sans"/>
              </a:rPr>
              <a:t>ME</a:t>
            </a:r>
            <a:r>
              <a:rPr lang="fr-FR" sz="1800" b="1">
                <a:solidFill>
                  <a:srgbClr val="ADD186"/>
                </a:solidFill>
                <a:latin typeface="NeoSans" panose="02000506020000020004" pitchFamily="50" charset="0"/>
                <a:ea typeface="Work Sans"/>
                <a:cs typeface="Work Sans"/>
                <a:sym typeface="Work Sans"/>
              </a:rPr>
              <a:t>R</a:t>
            </a:r>
            <a:r>
              <a:rPr lang="fr-FR" sz="1800" b="1">
                <a:solidFill>
                  <a:srgbClr val="F1BF70"/>
                </a:solidFill>
                <a:latin typeface="NeoSans" panose="02000506020000020004" pitchFamily="50" charset="0"/>
                <a:ea typeface="Work Sans"/>
                <a:cs typeface="Work Sans"/>
                <a:sym typeface="Work Sans"/>
              </a:rPr>
              <a:t>CI</a:t>
            </a:r>
            <a:r>
              <a:rPr lang="fr-FR" sz="1800" b="1">
                <a:solidFill>
                  <a:srgbClr val="EB4C65"/>
                </a:solidFill>
                <a:latin typeface="NeoSans" panose="02000506020000020004" pitchFamily="50" charset="0"/>
                <a:ea typeface="Work Sans"/>
                <a:cs typeface="Work Sans"/>
                <a:sym typeface="Work Sans"/>
              </a:rPr>
              <a:t>A</a:t>
            </a:r>
            <a:r>
              <a:rPr lang="fr-FR" sz="1800" b="1">
                <a:solidFill>
                  <a:srgbClr val="EE725B"/>
                </a:solidFill>
                <a:latin typeface="NeoSans" panose="02000506020000020004" pitchFamily="50" charset="0"/>
                <a:ea typeface="Work Sans"/>
                <a:cs typeface="Work Sans"/>
                <a:sym typeface="Work Sans"/>
              </a:rPr>
              <a:t>LE</a:t>
            </a:r>
            <a:r>
              <a:rPr lang="fr-FR" sz="1800" b="1">
                <a:solidFill>
                  <a:srgbClr val="6CC49F"/>
                </a:solidFill>
                <a:latin typeface="NeoSans" panose="02000506020000020004" pitchFamily="50" charset="0"/>
                <a:ea typeface="Work Sans"/>
                <a:cs typeface="Work Sans"/>
                <a:sym typeface="Work Sans"/>
              </a:rPr>
              <a:t>S</a:t>
            </a:r>
          </a:p>
          <a:p>
            <a:r>
              <a:rPr lang="fr-FR" sz="1200" b="1" kern="100">
                <a:solidFill>
                  <a:srgbClr val="3B4153"/>
                </a:solidFill>
                <a:latin typeface="Century Gothic" panose="020B0502020202020204" pitchFamily="34" charset="0"/>
                <a:sym typeface="Work Sans"/>
              </a:rPr>
              <a:t>Avec :</a:t>
            </a:r>
          </a:p>
          <a:p>
            <a:endParaRPr lang="fr-FR" sz="1200" b="1" kern="100">
              <a:solidFill>
                <a:srgbClr val="3B4153"/>
              </a:solidFill>
              <a:latin typeface="Century Gothic" panose="020B0502020202020204" pitchFamily="34" charset="0"/>
              <a:sym typeface="Work Sans"/>
            </a:endParaRPr>
          </a:p>
          <a:p>
            <a:pPr marL="171450" indent="-171450">
              <a:buFont typeface="Wingdings" panose="05000000000000000000" pitchFamily="2" charset="2"/>
              <a:buChar char="Ø"/>
            </a:pPr>
            <a:r>
              <a:rPr lang="fr-FR" sz="1200" b="1" kern="100">
                <a:solidFill>
                  <a:srgbClr val="3B4153"/>
                </a:solidFill>
                <a:latin typeface="Century Gothic" panose="020B0502020202020204" pitchFamily="34" charset="0"/>
                <a:sym typeface="Work Sans"/>
              </a:rPr>
              <a:t>Marie MEKER : </a:t>
            </a:r>
            <a:r>
              <a:rPr lang="fr-FR" sz="1200" kern="100">
                <a:solidFill>
                  <a:srgbClr val="3B4153"/>
                </a:solidFill>
                <a:latin typeface="Century Gothic" panose="020B0502020202020204" pitchFamily="34" charset="0"/>
                <a:sym typeface="Work Sans"/>
              </a:rPr>
              <a:t>Responsable Intégration</a:t>
            </a:r>
          </a:p>
          <a:p>
            <a:pPr marL="171450" indent="-171450">
              <a:buFont typeface="Wingdings" panose="05000000000000000000" pitchFamily="2" charset="2"/>
              <a:buChar char="Ø"/>
            </a:pPr>
            <a:r>
              <a:rPr lang="fr-FR" sz="1200" b="1" kern="100">
                <a:solidFill>
                  <a:srgbClr val="3B4153"/>
                </a:solidFill>
                <a:latin typeface="Century Gothic" panose="020B0502020202020204" pitchFamily="34" charset="0"/>
                <a:sym typeface="Work Sans"/>
              </a:rPr>
              <a:t>Leatitia CORNEYLLIE </a:t>
            </a:r>
            <a:r>
              <a:rPr lang="fr-FR" sz="1200" kern="100">
                <a:solidFill>
                  <a:srgbClr val="3B4153"/>
                </a:solidFill>
                <a:latin typeface="Century Gothic" panose="020B0502020202020204" pitchFamily="34" charset="0"/>
                <a:sym typeface="Work Sans"/>
              </a:rPr>
              <a:t>: Responsable Recrutement</a:t>
            </a:r>
          </a:p>
          <a:p>
            <a:pPr marL="171450" indent="-171450">
              <a:buFont typeface="Wingdings" panose="05000000000000000000" pitchFamily="2" charset="2"/>
              <a:buChar char="Ø"/>
            </a:pPr>
            <a:endParaRPr lang="fr-FR" sz="900" b="1" kern="100">
              <a:solidFill>
                <a:srgbClr val="3B4153"/>
              </a:solidFill>
              <a:latin typeface="Century Gothic" panose="020B0502020202020204" pitchFamily="34" charset="0"/>
              <a:sym typeface="Work Sans"/>
            </a:endParaRPr>
          </a:p>
          <a:p>
            <a:endParaRPr lang="fr-FR" sz="900" b="1" kern="100">
              <a:solidFill>
                <a:srgbClr val="3B4153"/>
              </a:solidFill>
              <a:latin typeface="Century Gothic" panose="020B0502020202020204" pitchFamily="34" charset="0"/>
            </a:endParaRPr>
          </a:p>
        </p:txBody>
      </p:sp>
      <p:sp>
        <p:nvSpPr>
          <p:cNvPr id="15" name="ZoneTexte 14">
            <a:extLst>
              <a:ext uri="{FF2B5EF4-FFF2-40B4-BE49-F238E27FC236}">
                <a16:creationId xmlns:a16="http://schemas.microsoft.com/office/drawing/2014/main" id="{22C313CD-C88B-442D-5F5C-7F0B5A12C392}"/>
              </a:ext>
            </a:extLst>
          </p:cNvPr>
          <p:cNvSpPr txBox="1"/>
          <p:nvPr/>
        </p:nvSpPr>
        <p:spPr>
          <a:xfrm>
            <a:off x="6324271" y="4761780"/>
            <a:ext cx="4685414" cy="1107996"/>
          </a:xfrm>
          <a:prstGeom prst="rect">
            <a:avLst/>
          </a:prstGeom>
          <a:noFill/>
        </p:spPr>
        <p:txBody>
          <a:bodyPr wrap="square">
            <a:spAutoFit/>
          </a:bodyPr>
          <a:lstStyle/>
          <a:p>
            <a:pPr lvl="0"/>
            <a:r>
              <a:rPr lang="fr-FR" sz="1800" b="1">
                <a:solidFill>
                  <a:srgbClr val="6CC49F"/>
                </a:solidFill>
                <a:latin typeface="NeoSans" panose="02000506020000020004" pitchFamily="50" charset="0"/>
                <a:ea typeface="Work Sans"/>
                <a:cs typeface="Work Sans"/>
                <a:sym typeface="Work Sans"/>
              </a:rPr>
              <a:t>L</a:t>
            </a:r>
            <a:r>
              <a:rPr lang="fr-FR" sz="1800" b="1">
                <a:solidFill>
                  <a:srgbClr val="EB4C65"/>
                </a:solidFill>
                <a:latin typeface="NeoSans" panose="02000506020000020004" pitchFamily="50" charset="0"/>
                <a:ea typeface="Work Sans"/>
                <a:cs typeface="Work Sans"/>
                <a:sym typeface="Work Sans"/>
              </a:rPr>
              <a:t>E</a:t>
            </a:r>
            <a:r>
              <a:rPr lang="fr-FR" sz="1800" b="1">
                <a:solidFill>
                  <a:srgbClr val="6CC49F"/>
                </a:solidFill>
                <a:latin typeface="NeoSans" panose="02000506020000020004" pitchFamily="50" charset="0"/>
                <a:ea typeface="Work Sans"/>
                <a:cs typeface="Work Sans"/>
                <a:sym typeface="Work Sans"/>
              </a:rPr>
              <a:t> </a:t>
            </a:r>
            <a:r>
              <a:rPr lang="fr-FR" sz="1800" b="1">
                <a:solidFill>
                  <a:srgbClr val="F1BF70"/>
                </a:solidFill>
                <a:latin typeface="NeoSans" panose="02000506020000020004" pitchFamily="50" charset="0"/>
                <a:ea typeface="Work Sans"/>
                <a:cs typeface="Work Sans"/>
                <a:sym typeface="Work Sans"/>
              </a:rPr>
              <a:t>PO</a:t>
            </a:r>
            <a:r>
              <a:rPr lang="fr-FR" sz="1800" b="1">
                <a:solidFill>
                  <a:srgbClr val="EC8280"/>
                </a:solidFill>
                <a:latin typeface="NeoSans" panose="02000506020000020004" pitchFamily="50" charset="0"/>
                <a:ea typeface="Work Sans"/>
                <a:cs typeface="Work Sans"/>
                <a:sym typeface="Work Sans"/>
              </a:rPr>
              <a:t>L</a:t>
            </a:r>
            <a:r>
              <a:rPr lang="fr-FR" sz="1800" b="1">
                <a:solidFill>
                  <a:srgbClr val="EE725B"/>
                </a:solidFill>
                <a:latin typeface="NeoSans" panose="02000506020000020004" pitchFamily="50" charset="0"/>
                <a:ea typeface="Work Sans"/>
                <a:cs typeface="Work Sans"/>
                <a:sym typeface="Work Sans"/>
              </a:rPr>
              <a:t>E</a:t>
            </a:r>
            <a:r>
              <a:rPr lang="fr-FR" sz="1800" b="1">
                <a:solidFill>
                  <a:srgbClr val="6CC49F"/>
                </a:solidFill>
                <a:latin typeface="NeoSans" panose="02000506020000020004" pitchFamily="50" charset="0"/>
                <a:ea typeface="Work Sans"/>
                <a:cs typeface="Work Sans"/>
                <a:sym typeface="Work Sans"/>
              </a:rPr>
              <a:t> </a:t>
            </a:r>
            <a:r>
              <a:rPr lang="fr-FR" sz="1800" b="1">
                <a:solidFill>
                  <a:srgbClr val="ADD186"/>
                </a:solidFill>
                <a:latin typeface="NeoSans" panose="02000506020000020004" pitchFamily="50" charset="0"/>
                <a:ea typeface="Work Sans"/>
                <a:cs typeface="Work Sans"/>
                <a:sym typeface="Work Sans"/>
              </a:rPr>
              <a:t>AC</a:t>
            </a:r>
            <a:r>
              <a:rPr lang="fr-FR" sz="1800" b="1">
                <a:solidFill>
                  <a:srgbClr val="F1BF70"/>
                </a:solidFill>
                <a:latin typeface="NeoSans" panose="02000506020000020004" pitchFamily="50" charset="0"/>
                <a:ea typeface="Work Sans"/>
                <a:cs typeface="Work Sans"/>
                <a:sym typeface="Work Sans"/>
              </a:rPr>
              <a:t>C</a:t>
            </a:r>
            <a:r>
              <a:rPr lang="fr-FR" sz="1800" b="1">
                <a:solidFill>
                  <a:srgbClr val="EC8280"/>
                </a:solidFill>
                <a:latin typeface="NeoSans" panose="02000506020000020004" pitchFamily="50" charset="0"/>
                <a:ea typeface="Work Sans"/>
                <a:cs typeface="Work Sans"/>
                <a:sym typeface="Work Sans"/>
              </a:rPr>
              <a:t>OM</a:t>
            </a:r>
            <a:r>
              <a:rPr lang="fr-FR" sz="1800" b="1">
                <a:solidFill>
                  <a:srgbClr val="EB4C65"/>
                </a:solidFill>
                <a:latin typeface="NeoSans" panose="02000506020000020004" pitchFamily="50" charset="0"/>
                <a:ea typeface="Work Sans"/>
                <a:cs typeface="Work Sans"/>
                <a:sym typeface="Work Sans"/>
              </a:rPr>
              <a:t>P</a:t>
            </a:r>
            <a:r>
              <a:rPr lang="fr-FR" sz="1800" b="1">
                <a:solidFill>
                  <a:srgbClr val="6CC49F"/>
                </a:solidFill>
                <a:latin typeface="NeoSans" panose="02000506020000020004" pitchFamily="50" charset="0"/>
                <a:ea typeface="Work Sans"/>
                <a:cs typeface="Work Sans"/>
                <a:sym typeface="Work Sans"/>
              </a:rPr>
              <a:t>A</a:t>
            </a:r>
            <a:r>
              <a:rPr lang="fr-FR" sz="1800" b="1">
                <a:solidFill>
                  <a:srgbClr val="F1BF70"/>
                </a:solidFill>
                <a:latin typeface="NeoSans" panose="02000506020000020004" pitchFamily="50" charset="0"/>
                <a:ea typeface="Work Sans"/>
                <a:cs typeface="Work Sans"/>
                <a:sym typeface="Work Sans"/>
              </a:rPr>
              <a:t>G</a:t>
            </a:r>
            <a:r>
              <a:rPr lang="fr-FR" sz="1800" b="1">
                <a:solidFill>
                  <a:srgbClr val="EE725B"/>
                </a:solidFill>
                <a:latin typeface="NeoSans" panose="02000506020000020004" pitchFamily="50" charset="0"/>
                <a:ea typeface="Work Sans"/>
                <a:cs typeface="Work Sans"/>
                <a:sym typeface="Work Sans"/>
              </a:rPr>
              <a:t>NE</a:t>
            </a:r>
            <a:r>
              <a:rPr lang="fr-FR" sz="1800" b="1">
                <a:solidFill>
                  <a:srgbClr val="EB4C65"/>
                </a:solidFill>
                <a:latin typeface="NeoSans" panose="02000506020000020004" pitchFamily="50" charset="0"/>
                <a:ea typeface="Work Sans"/>
                <a:cs typeface="Work Sans"/>
                <a:sym typeface="Work Sans"/>
              </a:rPr>
              <a:t>M</a:t>
            </a:r>
            <a:r>
              <a:rPr lang="fr-FR" sz="1800" b="1">
                <a:solidFill>
                  <a:srgbClr val="F1BF70"/>
                </a:solidFill>
                <a:latin typeface="NeoSans" panose="02000506020000020004" pitchFamily="50" charset="0"/>
                <a:ea typeface="Work Sans"/>
                <a:cs typeface="Work Sans"/>
                <a:sym typeface="Work Sans"/>
              </a:rPr>
              <a:t>EN</a:t>
            </a:r>
            <a:r>
              <a:rPr lang="fr-FR" sz="1800" b="1">
                <a:solidFill>
                  <a:srgbClr val="6CC49F"/>
                </a:solidFill>
                <a:latin typeface="NeoSans" panose="02000506020000020004" pitchFamily="50" charset="0"/>
                <a:ea typeface="Work Sans"/>
                <a:cs typeface="Work Sans"/>
                <a:sym typeface="Work Sans"/>
              </a:rPr>
              <a:t>T </a:t>
            </a:r>
            <a:r>
              <a:rPr lang="fr-FR" sz="1800" b="1">
                <a:solidFill>
                  <a:srgbClr val="EC8280"/>
                </a:solidFill>
                <a:latin typeface="NeoSans" panose="02000506020000020004" pitchFamily="50" charset="0"/>
                <a:ea typeface="Work Sans"/>
                <a:cs typeface="Work Sans"/>
                <a:sym typeface="Work Sans"/>
              </a:rPr>
              <a:t>HU</a:t>
            </a:r>
            <a:r>
              <a:rPr lang="fr-FR" sz="1800" b="1">
                <a:solidFill>
                  <a:srgbClr val="EB4C65"/>
                </a:solidFill>
                <a:latin typeface="NeoSans" panose="02000506020000020004" pitchFamily="50" charset="0"/>
                <a:ea typeface="Work Sans"/>
                <a:cs typeface="Work Sans"/>
                <a:sym typeface="Work Sans"/>
              </a:rPr>
              <a:t>M</a:t>
            </a:r>
            <a:r>
              <a:rPr lang="fr-FR" sz="1800" b="1">
                <a:solidFill>
                  <a:srgbClr val="ADD186"/>
                </a:solidFill>
                <a:latin typeface="NeoSans" panose="02000506020000020004" pitchFamily="50" charset="0"/>
                <a:ea typeface="Work Sans"/>
                <a:cs typeface="Work Sans"/>
                <a:sym typeface="Work Sans"/>
              </a:rPr>
              <a:t>AI</a:t>
            </a:r>
            <a:r>
              <a:rPr lang="fr-FR" sz="1800" b="1">
                <a:solidFill>
                  <a:srgbClr val="F1BF70"/>
                </a:solidFill>
                <a:latin typeface="NeoSans" panose="02000506020000020004" pitchFamily="50" charset="0"/>
                <a:ea typeface="Work Sans"/>
                <a:cs typeface="Work Sans"/>
                <a:sym typeface="Work Sans"/>
              </a:rPr>
              <a:t>N</a:t>
            </a:r>
            <a:r>
              <a:rPr lang="fr-FR" sz="1800" b="1">
                <a:solidFill>
                  <a:srgbClr val="6CC49F"/>
                </a:solidFill>
                <a:latin typeface="NeoSans" panose="02000506020000020004" pitchFamily="50" charset="0"/>
                <a:ea typeface="Work Sans"/>
                <a:cs typeface="Work Sans"/>
                <a:sym typeface="Work Sans"/>
              </a:rPr>
              <a:t> </a:t>
            </a:r>
            <a:endParaRPr lang="fr-FR" sz="1800" b="1">
              <a:solidFill>
                <a:srgbClr val="EC8280"/>
              </a:solidFill>
              <a:latin typeface="NeoSans" panose="02000506020000020004" pitchFamily="50" charset="0"/>
              <a:ea typeface="Work Sans"/>
              <a:cs typeface="Work Sans"/>
              <a:sym typeface="Work Sans"/>
            </a:endParaRPr>
          </a:p>
          <a:p>
            <a:pPr lvl="0"/>
            <a:r>
              <a:rPr lang="fr-FR" sz="1200" b="1" kern="100">
                <a:solidFill>
                  <a:srgbClr val="3B4153"/>
                </a:solidFill>
                <a:latin typeface="Century Gothic" panose="020B0502020202020204" pitchFamily="34" charset="0"/>
                <a:sym typeface="Work Sans"/>
              </a:rPr>
              <a:t>Avec :</a:t>
            </a:r>
          </a:p>
          <a:p>
            <a:pPr lvl="0"/>
            <a:endParaRPr lang="fr-FR" sz="1200" b="1" kern="100">
              <a:solidFill>
                <a:srgbClr val="3B4153"/>
              </a:solidFill>
              <a:latin typeface="Century Gothic" panose="020B0502020202020204" pitchFamily="34" charset="0"/>
              <a:sym typeface="Work Sans"/>
            </a:endParaRPr>
          </a:p>
          <a:p>
            <a:pPr marL="171450" lvl="0" indent="-171450">
              <a:buFont typeface="Wingdings" panose="05000000000000000000" pitchFamily="2" charset="2"/>
              <a:buChar char="Ø"/>
            </a:pPr>
            <a:r>
              <a:rPr lang="fr-FR" sz="1200" b="1" kern="100">
                <a:solidFill>
                  <a:srgbClr val="3B4153"/>
                </a:solidFill>
                <a:latin typeface="Century Gothic" panose="020B0502020202020204" pitchFamily="34" charset="0"/>
                <a:sym typeface="Work Sans"/>
              </a:rPr>
              <a:t>Sandrine LARDEUX </a:t>
            </a:r>
            <a:r>
              <a:rPr lang="fr-FR" sz="1200" kern="100">
                <a:solidFill>
                  <a:srgbClr val="3B4153"/>
                </a:solidFill>
                <a:latin typeface="Century Gothic" panose="020B0502020202020204" pitchFamily="34" charset="0"/>
                <a:sym typeface="Work Sans"/>
              </a:rPr>
              <a:t>: Responsable Ressources Humaines</a:t>
            </a:r>
          </a:p>
          <a:p>
            <a:pPr lvl="0"/>
            <a:r>
              <a:rPr lang="fr-FR" sz="1200" b="1">
                <a:solidFill>
                  <a:srgbClr val="6CC49F"/>
                </a:solidFill>
                <a:latin typeface="NeoSans" panose="02000506020000020004" pitchFamily="50" charset="0"/>
                <a:ea typeface="Work Sans"/>
                <a:cs typeface="Work Sans"/>
                <a:sym typeface="Work Sans"/>
              </a:rPr>
              <a:t> </a:t>
            </a:r>
          </a:p>
        </p:txBody>
      </p:sp>
      <p:sp>
        <p:nvSpPr>
          <p:cNvPr id="2" name="Google Shape;100;p15">
            <a:extLst>
              <a:ext uri="{FF2B5EF4-FFF2-40B4-BE49-F238E27FC236}">
                <a16:creationId xmlns:a16="http://schemas.microsoft.com/office/drawing/2014/main" id="{AD1AF230-1A0C-AAA0-FDBB-62D1B2A32CCB}"/>
              </a:ext>
            </a:extLst>
          </p:cNvPr>
          <p:cNvSpPr txBox="1"/>
          <p:nvPr/>
        </p:nvSpPr>
        <p:spPr>
          <a:xfrm rot="5400000">
            <a:off x="9154052" y="3066438"/>
            <a:ext cx="5415891"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3" name="Rectangle : coins arrondis 2">
            <a:extLst>
              <a:ext uri="{FF2B5EF4-FFF2-40B4-BE49-F238E27FC236}">
                <a16:creationId xmlns:a16="http://schemas.microsoft.com/office/drawing/2014/main" id="{191737E1-520E-73F2-B772-DB57F701FF99}"/>
              </a:ext>
            </a:extLst>
          </p:cNvPr>
          <p:cNvSpPr/>
          <p:nvPr/>
        </p:nvSpPr>
        <p:spPr>
          <a:xfrm>
            <a:off x="5264541" y="3376785"/>
            <a:ext cx="1139455" cy="1384995"/>
          </a:xfrm>
          <a:prstGeom prst="roundRect">
            <a:avLst/>
          </a:prstGeom>
          <a:ln>
            <a:solidFill>
              <a:srgbClr val="3B4153"/>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kern="100">
                <a:solidFill>
                  <a:srgbClr val="3B4153"/>
                </a:solidFill>
                <a:latin typeface="Century Gothic" panose="020B0502020202020204" pitchFamily="34" charset="0"/>
                <a:cs typeface="Arial"/>
              </a:rPr>
              <a:t>Qui et où?</a:t>
            </a:r>
          </a:p>
        </p:txBody>
      </p:sp>
    </p:spTree>
    <p:extLst>
      <p:ext uri="{BB962C8B-B14F-4D97-AF65-F5344CB8AC3E}">
        <p14:creationId xmlns:p14="http://schemas.microsoft.com/office/powerpoint/2010/main" val="62516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a:extLst>
              <a:ext uri="{FF2B5EF4-FFF2-40B4-BE49-F238E27FC236}">
                <a16:creationId xmlns:a16="http://schemas.microsoft.com/office/drawing/2014/main" id="{0F212747-8C8D-D5E3-0C2F-35B20EBAE191}"/>
              </a:ext>
            </a:extLst>
          </p:cNvPr>
          <p:cNvGraphicFramePr/>
          <p:nvPr>
            <p:extLst>
              <p:ext uri="{D42A27DB-BD31-4B8C-83A1-F6EECF244321}">
                <p14:modId xmlns:p14="http://schemas.microsoft.com/office/powerpoint/2010/main" val="3231827415"/>
              </p:ext>
            </p:extLst>
          </p:nvPr>
        </p:nvGraphicFramePr>
        <p:xfrm>
          <a:off x="3189200" y="310101"/>
          <a:ext cx="7485483" cy="6028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a:extLst>
              <a:ext uri="{FF2B5EF4-FFF2-40B4-BE49-F238E27FC236}">
                <a16:creationId xmlns:a16="http://schemas.microsoft.com/office/drawing/2014/main" id="{8F0AAF33-CFE2-D586-18B6-2E1C1E78172E}"/>
              </a:ext>
            </a:extLst>
          </p:cNvPr>
          <p:cNvPicPr>
            <a:picLocks noChangeAspect="1"/>
          </p:cNvPicPr>
          <p:nvPr/>
        </p:nvPicPr>
        <p:blipFill>
          <a:blip r:embed="rId8"/>
          <a:stretch>
            <a:fillRect/>
          </a:stretch>
        </p:blipFill>
        <p:spPr>
          <a:xfrm>
            <a:off x="356780" y="6115444"/>
            <a:ext cx="673807" cy="623196"/>
          </a:xfrm>
          <a:prstGeom prst="rect">
            <a:avLst/>
          </a:prstGeom>
        </p:spPr>
      </p:pic>
      <p:sp>
        <p:nvSpPr>
          <p:cNvPr id="17" name="Google Shape;100;p15">
            <a:extLst>
              <a:ext uri="{FF2B5EF4-FFF2-40B4-BE49-F238E27FC236}">
                <a16:creationId xmlns:a16="http://schemas.microsoft.com/office/drawing/2014/main" id="{EC1E6763-2998-1F1C-3C18-2F54320DA8DB}"/>
              </a:ext>
            </a:extLst>
          </p:cNvPr>
          <p:cNvSpPr txBox="1"/>
          <p:nvPr/>
        </p:nvSpPr>
        <p:spPr>
          <a:xfrm>
            <a:off x="5737809" y="6338420"/>
            <a:ext cx="2051227"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Marie </a:t>
            </a:r>
            <a:r>
              <a:rPr lang="fr-FR" sz="1100" b="1" kern="100">
                <a:solidFill>
                  <a:srgbClr val="EE725B"/>
                </a:solidFill>
                <a:effectLst/>
                <a:latin typeface="Century Gothic" panose="020B0502020202020204" pitchFamily="34" charset="0"/>
                <a:ea typeface="Work Sans" pitchFamily="2" charset="0"/>
                <a:cs typeface="Work Sans" pitchFamily="2" charset="0"/>
              </a:rPr>
              <a:t>M</a:t>
            </a:r>
            <a:r>
              <a:rPr lang="fr-FR" sz="1100" b="1" kern="100">
                <a:solidFill>
                  <a:srgbClr val="6CC49F"/>
                </a:solidFill>
                <a:effectLst/>
                <a:latin typeface="Century Gothic" panose="020B0502020202020204" pitchFamily="34" charset="0"/>
                <a:ea typeface="Work Sans" pitchFamily="2" charset="0"/>
                <a:cs typeface="Work Sans" pitchFamily="2" charset="0"/>
              </a:rPr>
              <a:t>E</a:t>
            </a:r>
            <a:r>
              <a:rPr lang="fr-FR" sz="1100" b="1" kern="100">
                <a:solidFill>
                  <a:srgbClr val="EB4C65"/>
                </a:solidFill>
                <a:effectLst/>
                <a:latin typeface="Century Gothic" panose="020B0502020202020204" pitchFamily="34" charset="0"/>
                <a:ea typeface="Work Sans" pitchFamily="2" charset="0"/>
                <a:cs typeface="Work Sans" pitchFamily="2" charset="0"/>
              </a:rPr>
              <a:t>K</a:t>
            </a:r>
            <a:r>
              <a:rPr lang="fr-FR" sz="1100" b="1" kern="100">
                <a:solidFill>
                  <a:srgbClr val="EE725B"/>
                </a:solidFill>
                <a:effectLst/>
                <a:latin typeface="Century Gothic" panose="020B0502020202020204" pitchFamily="34" charset="0"/>
                <a:ea typeface="Work Sans" pitchFamily="2" charset="0"/>
                <a:cs typeface="Work Sans" pitchFamily="2" charset="0"/>
              </a:rPr>
              <a:t>E</a:t>
            </a:r>
            <a:r>
              <a:rPr lang="fr-FR" sz="1100" b="1" kern="100">
                <a:solidFill>
                  <a:srgbClr val="F1BF70"/>
                </a:solidFill>
                <a:effectLst/>
                <a:latin typeface="Century Gothic" panose="020B0502020202020204" pitchFamily="34" charset="0"/>
                <a:ea typeface="Work Sans" pitchFamily="2" charset="0"/>
                <a:cs typeface="Work Sans" pitchFamily="2" charset="0"/>
              </a:rPr>
              <a:t>R</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Intégration</a:t>
            </a:r>
          </a:p>
        </p:txBody>
      </p:sp>
      <p:sp>
        <p:nvSpPr>
          <p:cNvPr id="18" name="Google Shape;100;p15">
            <a:extLst>
              <a:ext uri="{FF2B5EF4-FFF2-40B4-BE49-F238E27FC236}">
                <a16:creationId xmlns:a16="http://schemas.microsoft.com/office/drawing/2014/main" id="{BE28E42F-0E60-1C1C-B36E-573A0F2DCB95}"/>
              </a:ext>
            </a:extLst>
          </p:cNvPr>
          <p:cNvSpPr txBox="1"/>
          <p:nvPr/>
        </p:nvSpPr>
        <p:spPr>
          <a:xfrm>
            <a:off x="7460774" y="6285620"/>
            <a:ext cx="3717271"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Sandrine </a:t>
            </a:r>
            <a:r>
              <a:rPr lang="fr-FR" sz="1100" b="1" kern="100">
                <a:solidFill>
                  <a:srgbClr val="EE725B"/>
                </a:solidFill>
                <a:effectLst/>
                <a:latin typeface="Century Gothic" panose="020B0502020202020204" pitchFamily="34" charset="0"/>
                <a:ea typeface="Work Sans" pitchFamily="2" charset="0"/>
                <a:cs typeface="Work Sans" pitchFamily="2" charset="0"/>
              </a:rPr>
              <a:t>L</a:t>
            </a:r>
            <a:r>
              <a:rPr lang="fr-FR" sz="1100" b="1" kern="100">
                <a:solidFill>
                  <a:srgbClr val="6CC49F"/>
                </a:solidFill>
                <a:effectLst/>
                <a:latin typeface="Century Gothic" panose="020B0502020202020204" pitchFamily="34" charset="0"/>
                <a:ea typeface="Work Sans" pitchFamily="2" charset="0"/>
                <a:cs typeface="Work Sans" pitchFamily="2" charset="0"/>
              </a:rPr>
              <a:t>A</a:t>
            </a:r>
            <a:r>
              <a:rPr lang="fr-FR" sz="1100" b="1" kern="100">
                <a:solidFill>
                  <a:srgbClr val="EB4C65"/>
                </a:solidFill>
                <a:effectLst/>
                <a:latin typeface="Century Gothic" panose="020B0502020202020204" pitchFamily="34" charset="0"/>
                <a:ea typeface="Work Sans" pitchFamily="2" charset="0"/>
                <a:cs typeface="Work Sans" pitchFamily="2" charset="0"/>
              </a:rPr>
              <a:t>R</a:t>
            </a:r>
            <a:r>
              <a:rPr lang="fr-FR" sz="1100" b="1" kern="100">
                <a:solidFill>
                  <a:srgbClr val="EE725B"/>
                </a:solidFill>
                <a:effectLst/>
                <a:latin typeface="Century Gothic" panose="020B0502020202020204" pitchFamily="34" charset="0"/>
                <a:ea typeface="Work Sans" pitchFamily="2" charset="0"/>
                <a:cs typeface="Work Sans" pitchFamily="2" charset="0"/>
              </a:rPr>
              <a:t>D</a:t>
            </a:r>
            <a:r>
              <a:rPr lang="fr-FR" sz="1100" b="1" kern="100">
                <a:solidFill>
                  <a:srgbClr val="F1BF70"/>
                </a:solidFill>
                <a:effectLst/>
                <a:latin typeface="Century Gothic" panose="020B0502020202020204" pitchFamily="34" charset="0"/>
                <a:ea typeface="Work Sans" pitchFamily="2" charset="0"/>
                <a:cs typeface="Work Sans" pitchFamily="2" charset="0"/>
              </a:rPr>
              <a:t>E</a:t>
            </a:r>
            <a:r>
              <a:rPr lang="fr-FR" sz="1100" b="1" kern="100">
                <a:solidFill>
                  <a:srgbClr val="EE725B"/>
                </a:solidFill>
                <a:effectLst/>
                <a:latin typeface="Century Gothic" panose="020B0502020202020204" pitchFamily="34" charset="0"/>
                <a:ea typeface="Work Sans" pitchFamily="2" charset="0"/>
                <a:cs typeface="Work Sans" pitchFamily="2" charset="0"/>
              </a:rPr>
              <a:t>U</a:t>
            </a:r>
            <a:r>
              <a:rPr lang="fr-FR" sz="1100" b="1" kern="100">
                <a:solidFill>
                  <a:srgbClr val="6CC49F"/>
                </a:solidFill>
                <a:effectLst/>
                <a:latin typeface="Century Gothic" panose="020B0502020202020204" pitchFamily="34" charset="0"/>
                <a:ea typeface="Work Sans" pitchFamily="2" charset="0"/>
                <a:cs typeface="Work Sans" pitchFamily="2" charset="0"/>
              </a:rPr>
              <a:t>X</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Ressources Humaines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Google Shape;100;p15">
            <a:extLst>
              <a:ext uri="{FF2B5EF4-FFF2-40B4-BE49-F238E27FC236}">
                <a16:creationId xmlns:a16="http://schemas.microsoft.com/office/drawing/2014/main" id="{32583467-4E6F-5DBE-260B-B3627D77C641}"/>
              </a:ext>
            </a:extLst>
          </p:cNvPr>
          <p:cNvSpPr txBox="1"/>
          <p:nvPr/>
        </p:nvSpPr>
        <p:spPr>
          <a:xfrm>
            <a:off x="9086577" y="5181762"/>
            <a:ext cx="2525623"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Amélie </a:t>
            </a:r>
            <a:r>
              <a:rPr lang="fr-FR" sz="1100" b="1" kern="100">
                <a:solidFill>
                  <a:srgbClr val="EE725B"/>
                </a:solidFill>
                <a:effectLst/>
                <a:latin typeface="Century Gothic" panose="020B0502020202020204" pitchFamily="34" charset="0"/>
                <a:ea typeface="Work Sans" pitchFamily="2" charset="0"/>
                <a:cs typeface="Work Sans" pitchFamily="2" charset="0"/>
              </a:rPr>
              <a:t>P</a:t>
            </a:r>
            <a:r>
              <a:rPr lang="fr-FR" sz="1100" b="1" kern="100">
                <a:solidFill>
                  <a:srgbClr val="6CC49F"/>
                </a:solidFill>
                <a:effectLst/>
                <a:latin typeface="Century Gothic" panose="020B0502020202020204" pitchFamily="34" charset="0"/>
                <a:ea typeface="Work Sans" pitchFamily="2" charset="0"/>
                <a:cs typeface="Work Sans" pitchFamily="2" charset="0"/>
              </a:rPr>
              <a:t>E</a:t>
            </a:r>
            <a:r>
              <a:rPr lang="fr-FR" sz="1100" b="1" kern="100">
                <a:solidFill>
                  <a:srgbClr val="EB4C65"/>
                </a:solidFill>
                <a:effectLst/>
                <a:latin typeface="Century Gothic" panose="020B0502020202020204" pitchFamily="34" charset="0"/>
                <a:ea typeface="Work Sans" pitchFamily="2" charset="0"/>
                <a:cs typeface="Work Sans" pitchFamily="2" charset="0"/>
              </a:rPr>
              <a:t>N</a:t>
            </a:r>
            <a:r>
              <a:rPr lang="fr-FR" sz="1100" b="1" kern="100">
                <a:solidFill>
                  <a:srgbClr val="EE725B"/>
                </a:solidFill>
                <a:effectLst/>
                <a:latin typeface="Century Gothic" panose="020B0502020202020204" pitchFamily="34" charset="0"/>
                <a:ea typeface="Work Sans" pitchFamily="2" charset="0"/>
                <a:cs typeface="Work Sans" pitchFamily="2" charset="0"/>
              </a:rPr>
              <a:t>I</a:t>
            </a:r>
            <a:r>
              <a:rPr lang="fr-FR" sz="1100" b="1" kern="100">
                <a:solidFill>
                  <a:srgbClr val="F1BF70"/>
                </a:solidFill>
                <a:effectLst/>
                <a:latin typeface="Century Gothic" panose="020B0502020202020204" pitchFamily="34" charset="0"/>
                <a:ea typeface="Work Sans" pitchFamily="2" charset="0"/>
                <a:cs typeface="Work Sans" pitchFamily="2" charset="0"/>
              </a:rPr>
              <a:t>SS</a:t>
            </a:r>
            <a:r>
              <a:rPr lang="fr-FR" sz="1100" b="1" kern="100">
                <a:solidFill>
                  <a:srgbClr val="6CC49F"/>
                </a:solidFill>
                <a:effectLst/>
                <a:latin typeface="Century Gothic" panose="020B0502020202020204" pitchFamily="34" charset="0"/>
                <a:ea typeface="Work Sans" pitchFamily="2" charset="0"/>
                <a:cs typeface="Work Sans" pitchFamily="2" charset="0"/>
              </a:rPr>
              <a:t>O</a:t>
            </a:r>
            <a:r>
              <a:rPr lang="fr-FR" sz="1100" b="1" kern="100">
                <a:solidFill>
                  <a:srgbClr val="EE725B"/>
                </a:solidFill>
                <a:effectLst/>
                <a:latin typeface="Century Gothic" panose="020B0502020202020204" pitchFamily="34" charset="0"/>
                <a:ea typeface="Work Sans" pitchFamily="2" charset="0"/>
                <a:cs typeface="Work Sans" pitchFamily="2" charset="0"/>
              </a:rPr>
              <a:t>N</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des Solutions internes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 name="Google Shape;100;p15">
            <a:extLst>
              <a:ext uri="{FF2B5EF4-FFF2-40B4-BE49-F238E27FC236}">
                <a16:creationId xmlns:a16="http://schemas.microsoft.com/office/drawing/2014/main" id="{DFBE3721-18C9-55E6-1E7C-C4CFACCD7640}"/>
              </a:ext>
            </a:extLst>
          </p:cNvPr>
          <p:cNvSpPr txBox="1"/>
          <p:nvPr/>
        </p:nvSpPr>
        <p:spPr>
          <a:xfrm>
            <a:off x="9457729" y="1257949"/>
            <a:ext cx="1725930"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Marie-Laure </a:t>
            </a:r>
            <a:r>
              <a:rPr lang="fr-FR" sz="1100" b="1" kern="100">
                <a:solidFill>
                  <a:srgbClr val="EE725B"/>
                </a:solidFill>
                <a:effectLst/>
                <a:latin typeface="Century Gothic" panose="020B0502020202020204" pitchFamily="34" charset="0"/>
                <a:ea typeface="Work Sans" pitchFamily="2" charset="0"/>
                <a:cs typeface="Work Sans" pitchFamily="2" charset="0"/>
              </a:rPr>
              <a:t>P</a:t>
            </a:r>
            <a:r>
              <a:rPr lang="fr-FR" sz="1100" b="1" kern="100">
                <a:solidFill>
                  <a:srgbClr val="6CC49F"/>
                </a:solidFill>
                <a:effectLst/>
                <a:latin typeface="Century Gothic" panose="020B0502020202020204" pitchFamily="34" charset="0"/>
                <a:ea typeface="Work Sans" pitchFamily="2" charset="0"/>
                <a:cs typeface="Work Sans" pitchFamily="2" charset="0"/>
              </a:rPr>
              <a:t>I</a:t>
            </a:r>
            <a:r>
              <a:rPr lang="fr-FR" sz="1100" b="1" kern="100">
                <a:solidFill>
                  <a:srgbClr val="EB4C65"/>
                </a:solidFill>
                <a:effectLst/>
                <a:latin typeface="Century Gothic" panose="020B0502020202020204" pitchFamily="34" charset="0"/>
                <a:ea typeface="Work Sans" pitchFamily="2" charset="0"/>
                <a:cs typeface="Work Sans" pitchFamily="2" charset="0"/>
              </a:rPr>
              <a:t>L</a:t>
            </a:r>
            <a:r>
              <a:rPr lang="fr-FR" sz="1100" b="1" kern="100">
                <a:solidFill>
                  <a:srgbClr val="EC8280"/>
                </a:solidFill>
                <a:effectLst/>
                <a:latin typeface="Century Gothic" panose="020B0502020202020204" pitchFamily="34" charset="0"/>
                <a:ea typeface="Work Sans" pitchFamily="2" charset="0"/>
                <a:cs typeface="Work Sans" pitchFamily="2" charset="0"/>
              </a:rPr>
              <a:t>L</a:t>
            </a:r>
            <a:r>
              <a:rPr lang="fr-FR" sz="1100" b="1" kern="100">
                <a:solidFill>
                  <a:srgbClr val="F1BF70"/>
                </a:solidFill>
                <a:effectLst/>
                <a:latin typeface="Century Gothic" panose="020B0502020202020204" pitchFamily="34" charset="0"/>
                <a:ea typeface="Work Sans" pitchFamily="2" charset="0"/>
                <a:cs typeface="Work Sans" pitchFamily="2" charset="0"/>
              </a:rPr>
              <a:t>ET</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SAQ</a:t>
            </a:r>
          </a:p>
        </p:txBody>
      </p:sp>
      <p:sp>
        <p:nvSpPr>
          <p:cNvPr id="22" name="Google Shape;100;p15">
            <a:extLst>
              <a:ext uri="{FF2B5EF4-FFF2-40B4-BE49-F238E27FC236}">
                <a16:creationId xmlns:a16="http://schemas.microsoft.com/office/drawing/2014/main" id="{661335DC-27E2-3EE7-72DA-BF5357357363}"/>
              </a:ext>
            </a:extLst>
          </p:cNvPr>
          <p:cNvSpPr txBox="1"/>
          <p:nvPr/>
        </p:nvSpPr>
        <p:spPr>
          <a:xfrm>
            <a:off x="3664645" y="781424"/>
            <a:ext cx="1581150" cy="454571"/>
          </a:xfrm>
          <a:prstGeom prst="rect">
            <a:avLst/>
          </a:prstGeom>
          <a:noFill/>
          <a:ln>
            <a:noFill/>
          </a:ln>
        </p:spPr>
        <p:txBody>
          <a:bodyPr spcFirstLastPara="1" wrap="square" lIns="91425" tIns="45700" rIns="91425" bIns="45700" anchor="t" anchorCtr="0">
            <a:spAutoFit/>
          </a:bodyPr>
          <a:lstStyle/>
          <a:p>
            <a:pPr>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Alexa </a:t>
            </a:r>
            <a:r>
              <a:rPr lang="fr-FR" sz="1100" b="1" kern="100">
                <a:solidFill>
                  <a:srgbClr val="EE725B"/>
                </a:solidFill>
                <a:effectLst/>
                <a:latin typeface="Century Gothic" panose="020B0502020202020204" pitchFamily="34" charset="0"/>
                <a:ea typeface="Work Sans" pitchFamily="2" charset="0"/>
                <a:cs typeface="Work Sans" pitchFamily="2" charset="0"/>
              </a:rPr>
              <a:t>T</a:t>
            </a:r>
            <a:r>
              <a:rPr lang="fr-FR" sz="1100" b="1" kern="100">
                <a:solidFill>
                  <a:srgbClr val="6CC49F"/>
                </a:solidFill>
                <a:effectLst/>
                <a:latin typeface="Century Gothic" panose="020B0502020202020204" pitchFamily="34" charset="0"/>
                <a:ea typeface="Work Sans" pitchFamily="2" charset="0"/>
                <a:cs typeface="Work Sans" pitchFamily="2" charset="0"/>
              </a:rPr>
              <a:t>O</a:t>
            </a:r>
            <a:r>
              <a:rPr lang="fr-FR" sz="1100" b="1" kern="100">
                <a:solidFill>
                  <a:srgbClr val="EB4C65"/>
                </a:solidFill>
                <a:effectLst/>
                <a:latin typeface="Century Gothic" panose="020B0502020202020204" pitchFamily="34" charset="0"/>
                <a:ea typeface="Work Sans" pitchFamily="2" charset="0"/>
                <a:cs typeface="Work Sans" pitchFamily="2" charset="0"/>
              </a:rPr>
              <a:t>U</a:t>
            </a:r>
            <a:r>
              <a:rPr lang="fr-FR" sz="1100" b="1" kern="100">
                <a:solidFill>
                  <a:srgbClr val="EE725B"/>
                </a:solidFill>
                <a:effectLst/>
                <a:latin typeface="Century Gothic" panose="020B0502020202020204" pitchFamily="34" charset="0"/>
                <a:ea typeface="Work Sans" pitchFamily="2" charset="0"/>
                <a:cs typeface="Work Sans" pitchFamily="2" charset="0"/>
              </a:rPr>
              <a:t>R</a:t>
            </a:r>
            <a:r>
              <a:rPr lang="fr-FR" sz="1100" b="1" kern="100">
                <a:solidFill>
                  <a:srgbClr val="EB4C65"/>
                </a:solidFill>
                <a:effectLst/>
                <a:latin typeface="Century Gothic" panose="020B0502020202020204" pitchFamily="34" charset="0"/>
                <a:ea typeface="Work Sans" pitchFamily="2" charset="0"/>
                <a:cs typeface="Work Sans" pitchFamily="2" charset="0"/>
              </a:rPr>
              <a:t>NI</a:t>
            </a:r>
            <a:r>
              <a:rPr lang="fr-FR" sz="1100" b="1" kern="100">
                <a:solidFill>
                  <a:srgbClr val="FFC000"/>
                </a:solidFill>
                <a:effectLst/>
                <a:latin typeface="Century Gothic" panose="020B0502020202020204" pitchFamily="34" charset="0"/>
                <a:ea typeface="Work Sans" pitchFamily="2" charset="0"/>
                <a:cs typeface="Work Sans" pitchFamily="2" charset="0"/>
              </a:rPr>
              <a:t>ER</a:t>
            </a:r>
          </a:p>
          <a:p>
            <a:pPr>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Paris IDF</a:t>
            </a:r>
          </a:p>
        </p:txBody>
      </p:sp>
      <p:sp>
        <p:nvSpPr>
          <p:cNvPr id="23" name="Google Shape;100;p15">
            <a:extLst>
              <a:ext uri="{FF2B5EF4-FFF2-40B4-BE49-F238E27FC236}">
                <a16:creationId xmlns:a16="http://schemas.microsoft.com/office/drawing/2014/main" id="{A27D3D7B-362D-57A8-350A-10FAA81CAD75}"/>
              </a:ext>
            </a:extLst>
          </p:cNvPr>
          <p:cNvSpPr txBox="1"/>
          <p:nvPr/>
        </p:nvSpPr>
        <p:spPr>
          <a:xfrm>
            <a:off x="2912747" y="1489110"/>
            <a:ext cx="1581150" cy="454571"/>
          </a:xfrm>
          <a:prstGeom prst="rect">
            <a:avLst/>
          </a:prstGeom>
          <a:noFill/>
          <a:ln>
            <a:noFill/>
          </a:ln>
        </p:spPr>
        <p:txBody>
          <a:bodyPr spcFirstLastPara="1" wrap="square" lIns="91425" tIns="45700" rIns="91425" bIns="45700" anchor="t" anchorCtr="0">
            <a:spAutoFit/>
          </a:bodyPr>
          <a:lstStyle/>
          <a:p>
            <a:pPr>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Aurélie </a:t>
            </a:r>
            <a:r>
              <a:rPr lang="fr-FR" sz="1100" b="1" kern="100">
                <a:solidFill>
                  <a:srgbClr val="EE725B"/>
                </a:solidFill>
                <a:effectLst/>
                <a:latin typeface="Century Gothic" panose="020B0502020202020204" pitchFamily="34" charset="0"/>
                <a:ea typeface="Work Sans" pitchFamily="2" charset="0"/>
                <a:cs typeface="Work Sans" pitchFamily="2" charset="0"/>
              </a:rPr>
              <a:t>L</a:t>
            </a:r>
            <a:r>
              <a:rPr lang="fr-FR" sz="1100" b="1" kern="100">
                <a:solidFill>
                  <a:srgbClr val="6CC49F"/>
                </a:solidFill>
                <a:effectLst/>
                <a:latin typeface="Century Gothic" panose="020B0502020202020204" pitchFamily="34" charset="0"/>
                <a:ea typeface="Work Sans" pitchFamily="2" charset="0"/>
                <a:cs typeface="Work Sans" pitchFamily="2" charset="0"/>
              </a:rPr>
              <a:t>A</a:t>
            </a:r>
            <a:r>
              <a:rPr lang="fr-FR" sz="1100" b="1" kern="100">
                <a:solidFill>
                  <a:srgbClr val="EB4C65"/>
                </a:solidFill>
                <a:effectLst/>
                <a:latin typeface="Century Gothic" panose="020B0502020202020204" pitchFamily="34" charset="0"/>
                <a:ea typeface="Work Sans" pitchFamily="2" charset="0"/>
                <a:cs typeface="Work Sans" pitchFamily="2" charset="0"/>
              </a:rPr>
              <a:t>N</a:t>
            </a:r>
            <a:r>
              <a:rPr lang="fr-FR" sz="1100" b="1" kern="100">
                <a:solidFill>
                  <a:srgbClr val="EC8280"/>
                </a:solidFill>
                <a:effectLst/>
                <a:latin typeface="Century Gothic" panose="020B0502020202020204" pitchFamily="34" charset="0"/>
                <a:ea typeface="Work Sans" pitchFamily="2" charset="0"/>
                <a:cs typeface="Work Sans" pitchFamily="2" charset="0"/>
              </a:rPr>
              <a:t>CI</a:t>
            </a:r>
            <a:r>
              <a:rPr lang="fr-FR" sz="1100" b="1" kern="100">
                <a:solidFill>
                  <a:srgbClr val="EB4C65"/>
                </a:solidFill>
                <a:effectLst/>
                <a:latin typeface="Century Gothic" panose="020B0502020202020204" pitchFamily="34" charset="0"/>
                <a:ea typeface="Work Sans" pitchFamily="2" charset="0"/>
                <a:cs typeface="Work Sans" pitchFamily="2" charset="0"/>
              </a:rPr>
              <a:t>E</a:t>
            </a:r>
            <a:r>
              <a:rPr lang="fr-FR" sz="1100" b="1" kern="100">
                <a:solidFill>
                  <a:srgbClr val="FFC000"/>
                </a:solidFill>
                <a:effectLst/>
                <a:latin typeface="Century Gothic" panose="020B0502020202020204" pitchFamily="34" charset="0"/>
                <a:ea typeface="Work Sans" pitchFamily="2" charset="0"/>
                <a:cs typeface="Work Sans" pitchFamily="2" charset="0"/>
              </a:rPr>
              <a:t>N</a:t>
            </a:r>
          </a:p>
          <a:p>
            <a:pPr>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Bretagne</a:t>
            </a:r>
          </a:p>
        </p:txBody>
      </p:sp>
      <p:sp>
        <p:nvSpPr>
          <p:cNvPr id="26" name="Google Shape;100;p15">
            <a:extLst>
              <a:ext uri="{FF2B5EF4-FFF2-40B4-BE49-F238E27FC236}">
                <a16:creationId xmlns:a16="http://schemas.microsoft.com/office/drawing/2014/main" id="{DC5BE9AC-ED80-CF21-89AF-75C3BF1662BC}"/>
              </a:ext>
            </a:extLst>
          </p:cNvPr>
          <p:cNvSpPr txBox="1"/>
          <p:nvPr/>
        </p:nvSpPr>
        <p:spPr>
          <a:xfrm>
            <a:off x="2711800" y="2277989"/>
            <a:ext cx="1221105"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Florent </a:t>
            </a:r>
            <a:r>
              <a:rPr lang="fr-FR" sz="1100" b="1" kern="100">
                <a:solidFill>
                  <a:srgbClr val="EE725B"/>
                </a:solidFill>
                <a:effectLst/>
                <a:latin typeface="Century Gothic" panose="020B0502020202020204" pitchFamily="34" charset="0"/>
                <a:ea typeface="Work Sans" pitchFamily="2" charset="0"/>
                <a:cs typeface="Work Sans" pitchFamily="2" charset="0"/>
              </a:rPr>
              <a:t>B</a:t>
            </a:r>
            <a:r>
              <a:rPr lang="fr-FR" sz="1100" b="1" kern="100">
                <a:solidFill>
                  <a:srgbClr val="6CC49F"/>
                </a:solidFill>
                <a:effectLst/>
                <a:latin typeface="Century Gothic" panose="020B0502020202020204" pitchFamily="34" charset="0"/>
                <a:ea typeface="Work Sans" pitchFamily="2" charset="0"/>
                <a:cs typeface="Work Sans" pitchFamily="2" charset="0"/>
              </a:rPr>
              <a:t>O</a:t>
            </a:r>
            <a:r>
              <a:rPr lang="fr-FR" sz="1100" b="1" kern="100">
                <a:solidFill>
                  <a:srgbClr val="EB4C65"/>
                </a:solidFill>
                <a:effectLst/>
                <a:latin typeface="Century Gothic" panose="020B0502020202020204" pitchFamily="34" charset="0"/>
                <a:ea typeface="Work Sans" pitchFamily="2" charset="0"/>
                <a:cs typeface="Work Sans" pitchFamily="2" charset="0"/>
              </a:rPr>
              <a:t>S</a:t>
            </a:r>
            <a:r>
              <a:rPr lang="fr-FR" sz="1100" b="1" kern="100">
                <a:solidFill>
                  <a:srgbClr val="EC8280"/>
                </a:solidFill>
                <a:effectLst/>
                <a:latin typeface="Century Gothic" panose="020B0502020202020204" pitchFamily="34" charset="0"/>
                <a:ea typeface="Work Sans" pitchFamily="2" charset="0"/>
                <a:cs typeface="Work Sans" pitchFamily="2" charset="0"/>
              </a:rPr>
              <a:t>S</a:t>
            </a:r>
            <a:r>
              <a:rPr lang="fr-FR" sz="1100" b="1" kern="100">
                <a:solidFill>
                  <a:srgbClr val="F1BF70"/>
                </a:solidFill>
                <a:effectLst/>
                <a:latin typeface="Century Gothic" panose="020B0502020202020204" pitchFamily="34" charset="0"/>
                <a:ea typeface="Work Sans" pitchFamily="2" charset="0"/>
                <a:cs typeface="Work Sans" pitchFamily="2" charset="0"/>
              </a:rPr>
              <a:t>E</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49</a:t>
            </a:r>
          </a:p>
        </p:txBody>
      </p:sp>
      <p:sp>
        <p:nvSpPr>
          <p:cNvPr id="27" name="Google Shape;100;p15">
            <a:extLst>
              <a:ext uri="{FF2B5EF4-FFF2-40B4-BE49-F238E27FC236}">
                <a16:creationId xmlns:a16="http://schemas.microsoft.com/office/drawing/2014/main" id="{E3529C94-843C-0C41-A96B-95D3AB611D72}"/>
              </a:ext>
            </a:extLst>
          </p:cNvPr>
          <p:cNvSpPr txBox="1"/>
          <p:nvPr/>
        </p:nvSpPr>
        <p:spPr>
          <a:xfrm>
            <a:off x="2815097" y="3990870"/>
            <a:ext cx="1336675"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Sylvia </a:t>
            </a:r>
            <a:r>
              <a:rPr lang="fr-FR" sz="1100" b="1" kern="100">
                <a:solidFill>
                  <a:srgbClr val="EE725B"/>
                </a:solidFill>
                <a:effectLst/>
                <a:latin typeface="Century Gothic" panose="020B0502020202020204" pitchFamily="34" charset="0"/>
                <a:ea typeface="Work Sans" pitchFamily="2" charset="0"/>
                <a:cs typeface="Work Sans" pitchFamily="2" charset="0"/>
              </a:rPr>
              <a:t>V</a:t>
            </a:r>
            <a:r>
              <a:rPr lang="fr-FR" sz="1100" b="1" kern="100">
                <a:solidFill>
                  <a:srgbClr val="6CC49F"/>
                </a:solidFill>
                <a:effectLst/>
                <a:latin typeface="Century Gothic" panose="020B0502020202020204" pitchFamily="34" charset="0"/>
                <a:ea typeface="Work Sans" pitchFamily="2" charset="0"/>
                <a:cs typeface="Work Sans" pitchFamily="2" charset="0"/>
              </a:rPr>
              <a:t>E</a:t>
            </a:r>
            <a:r>
              <a:rPr lang="fr-FR" sz="1100" b="1" kern="100">
                <a:solidFill>
                  <a:srgbClr val="EB4C65"/>
                </a:solidFill>
                <a:effectLst/>
                <a:latin typeface="Century Gothic" panose="020B0502020202020204" pitchFamily="34" charset="0"/>
                <a:ea typeface="Work Sans" pitchFamily="2" charset="0"/>
                <a:cs typeface="Work Sans" pitchFamily="2" charset="0"/>
              </a:rPr>
              <a:t>R</a:t>
            </a:r>
            <a:r>
              <a:rPr lang="fr-FR" sz="1100" b="1" kern="100">
                <a:solidFill>
                  <a:srgbClr val="EE725B"/>
                </a:solidFill>
                <a:effectLst/>
                <a:latin typeface="Century Gothic" panose="020B0502020202020204" pitchFamily="34" charset="0"/>
                <a:ea typeface="Work Sans" pitchFamily="2" charset="0"/>
                <a:cs typeface="Work Sans" pitchFamily="2" charset="0"/>
              </a:rPr>
              <a:t>NI</a:t>
            </a:r>
            <a:r>
              <a:rPr lang="fr-FR" sz="1100" b="1" kern="100">
                <a:solidFill>
                  <a:srgbClr val="F1BF70"/>
                </a:solidFill>
                <a:effectLst/>
                <a:latin typeface="Century Gothic" panose="020B0502020202020204" pitchFamily="34" charset="0"/>
                <a:ea typeface="Work Sans" pitchFamily="2" charset="0"/>
                <a:cs typeface="Work Sans" pitchFamily="2" charset="0"/>
              </a:rPr>
              <a:t>ER</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44</a:t>
            </a:r>
          </a:p>
        </p:txBody>
      </p:sp>
      <p:sp>
        <p:nvSpPr>
          <p:cNvPr id="28" name="Google Shape;100;p15">
            <a:extLst>
              <a:ext uri="{FF2B5EF4-FFF2-40B4-BE49-F238E27FC236}">
                <a16:creationId xmlns:a16="http://schemas.microsoft.com/office/drawing/2014/main" id="{F53D1CDA-7E03-EB82-275C-527BDB323E0A}"/>
              </a:ext>
            </a:extLst>
          </p:cNvPr>
          <p:cNvSpPr txBox="1"/>
          <p:nvPr/>
        </p:nvSpPr>
        <p:spPr>
          <a:xfrm>
            <a:off x="3344036" y="5275361"/>
            <a:ext cx="1674149" cy="635711"/>
          </a:xfrm>
          <a:prstGeom prst="rect">
            <a:avLst/>
          </a:prstGeom>
          <a:noFill/>
          <a:ln>
            <a:noFill/>
          </a:ln>
        </p:spPr>
        <p:txBody>
          <a:bodyPr spcFirstLastPara="1" wrap="square" lIns="91425" tIns="45700" rIns="91425" bIns="45700" anchor="t" anchorCtr="0">
            <a:spAutoFit/>
          </a:bodyPr>
          <a:lstStyle/>
          <a:p>
            <a:pPr algn="ct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Anne </a:t>
            </a:r>
            <a:r>
              <a:rPr lang="fr-FR" sz="1100" b="1" kern="100">
                <a:solidFill>
                  <a:srgbClr val="EE725B"/>
                </a:solidFill>
                <a:effectLst/>
                <a:latin typeface="Century Gothic" panose="020B0502020202020204" pitchFamily="34" charset="0"/>
                <a:ea typeface="Work Sans" pitchFamily="2" charset="0"/>
                <a:cs typeface="Work Sans" pitchFamily="2" charset="0"/>
              </a:rPr>
              <a:t>K</a:t>
            </a:r>
            <a:r>
              <a:rPr lang="fr-FR" sz="1100" b="1" kern="100">
                <a:solidFill>
                  <a:srgbClr val="6CC49F"/>
                </a:solidFill>
                <a:effectLst/>
                <a:latin typeface="Century Gothic" panose="020B0502020202020204" pitchFamily="34" charset="0"/>
                <a:ea typeface="Work Sans" pitchFamily="2" charset="0"/>
                <a:cs typeface="Work Sans" pitchFamily="2" charset="0"/>
              </a:rPr>
              <a:t>U</a:t>
            </a:r>
            <a:r>
              <a:rPr lang="fr-FR" sz="1100" b="1" kern="100">
                <a:solidFill>
                  <a:srgbClr val="EB4C65"/>
                </a:solidFill>
                <a:effectLst/>
                <a:latin typeface="Century Gothic" panose="020B0502020202020204" pitchFamily="34" charset="0"/>
                <a:ea typeface="Work Sans" pitchFamily="2" charset="0"/>
                <a:cs typeface="Work Sans" pitchFamily="2" charset="0"/>
              </a:rPr>
              <a:t>H</a:t>
            </a:r>
            <a:r>
              <a:rPr lang="fr-FR" sz="1100" b="1" kern="100">
                <a:solidFill>
                  <a:srgbClr val="EE725B"/>
                </a:solidFill>
                <a:effectLst/>
                <a:latin typeface="Century Gothic" panose="020B0502020202020204" pitchFamily="34" charset="0"/>
                <a:ea typeface="Work Sans" pitchFamily="2" charset="0"/>
                <a:cs typeface="Work Sans" pitchFamily="2" charset="0"/>
              </a:rPr>
              <a:t>R</a:t>
            </a:r>
          </a:p>
          <a:p>
            <a:pPr algn="ct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a:t>
            </a:r>
          </a:p>
          <a:p>
            <a:pPr algn="ct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Communication</a:t>
            </a:r>
          </a:p>
        </p:txBody>
      </p:sp>
      <p:sp>
        <p:nvSpPr>
          <p:cNvPr id="29" name="Google Shape;100;p15">
            <a:extLst>
              <a:ext uri="{FF2B5EF4-FFF2-40B4-BE49-F238E27FC236}">
                <a16:creationId xmlns:a16="http://schemas.microsoft.com/office/drawing/2014/main" id="{DD9FEC44-A162-3AE6-4CF8-2157EE6534E4}"/>
              </a:ext>
            </a:extLst>
          </p:cNvPr>
          <p:cNvSpPr txBox="1"/>
          <p:nvPr/>
        </p:nvSpPr>
        <p:spPr>
          <a:xfrm>
            <a:off x="9654657" y="4445603"/>
            <a:ext cx="2057771" cy="63571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Amandine </a:t>
            </a:r>
            <a:r>
              <a:rPr lang="fr-FR" sz="1100" b="1" kern="100">
                <a:solidFill>
                  <a:srgbClr val="EE725B"/>
                </a:solidFill>
                <a:effectLst/>
                <a:latin typeface="Century Gothic" panose="020B0502020202020204" pitchFamily="34" charset="0"/>
                <a:ea typeface="Work Sans" pitchFamily="2" charset="0"/>
                <a:cs typeface="Work Sans" pitchFamily="2" charset="0"/>
              </a:rPr>
              <a:t>H</a:t>
            </a:r>
            <a:r>
              <a:rPr lang="fr-FR" sz="1100" b="1" kern="100">
                <a:solidFill>
                  <a:srgbClr val="6CC49F"/>
                </a:solidFill>
                <a:effectLst/>
                <a:latin typeface="Century Gothic" panose="020B0502020202020204" pitchFamily="34" charset="0"/>
                <a:ea typeface="Work Sans" pitchFamily="2" charset="0"/>
                <a:cs typeface="Work Sans" pitchFamily="2" charset="0"/>
              </a:rPr>
              <a:t>O</a:t>
            </a:r>
            <a:r>
              <a:rPr lang="fr-FR" sz="1100" b="1" kern="100">
                <a:solidFill>
                  <a:srgbClr val="EB4C65"/>
                </a:solidFill>
                <a:effectLst/>
                <a:latin typeface="Century Gothic" panose="020B0502020202020204" pitchFamily="34" charset="0"/>
                <a:ea typeface="Work Sans" pitchFamily="2" charset="0"/>
                <a:cs typeface="Work Sans" pitchFamily="2" charset="0"/>
              </a:rPr>
              <a:t>U</a:t>
            </a:r>
            <a:r>
              <a:rPr lang="fr-FR" sz="1100" b="1" kern="100">
                <a:solidFill>
                  <a:srgbClr val="EE725B"/>
                </a:solidFill>
                <a:effectLst/>
                <a:latin typeface="Century Gothic" panose="020B0502020202020204" pitchFamily="34" charset="0"/>
                <a:ea typeface="Work Sans" pitchFamily="2" charset="0"/>
                <a:cs typeface="Work Sans" pitchFamily="2" charset="0"/>
              </a:rPr>
              <a:t>S</a:t>
            </a:r>
            <a:r>
              <a:rPr lang="fr-FR" sz="1100" b="1" kern="100">
                <a:solidFill>
                  <a:srgbClr val="F1BF70"/>
                </a:solidFill>
                <a:effectLst/>
                <a:latin typeface="Century Gothic" panose="020B0502020202020204" pitchFamily="34" charset="0"/>
                <a:ea typeface="Work Sans" pitchFamily="2" charset="0"/>
                <a:cs typeface="Work Sans" pitchFamily="2" charset="0"/>
              </a:rPr>
              <a:t>SI</a:t>
            </a:r>
            <a:r>
              <a:rPr lang="fr-FR" sz="1100" b="1" kern="100">
                <a:solidFill>
                  <a:srgbClr val="EE725B"/>
                </a:solidFill>
                <a:effectLst/>
                <a:latin typeface="Century Gothic" panose="020B0502020202020204" pitchFamily="34" charset="0"/>
                <a:ea typeface="Work Sans" pitchFamily="2" charset="0"/>
                <a:cs typeface="Work Sans" pitchFamily="2" charset="0"/>
              </a:rPr>
              <a:t>N</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de la Branche Adaptée</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0" name="Google Shape;100;p15">
            <a:extLst>
              <a:ext uri="{FF2B5EF4-FFF2-40B4-BE49-F238E27FC236}">
                <a16:creationId xmlns:a16="http://schemas.microsoft.com/office/drawing/2014/main" id="{5EF9011F-698B-9CAE-5637-06B288128145}"/>
              </a:ext>
            </a:extLst>
          </p:cNvPr>
          <p:cNvSpPr txBox="1"/>
          <p:nvPr/>
        </p:nvSpPr>
        <p:spPr>
          <a:xfrm>
            <a:off x="9892164" y="2064575"/>
            <a:ext cx="1725930"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Séverine</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B4C65"/>
                </a:solidFill>
                <a:effectLst/>
                <a:latin typeface="Century Gothic" panose="020B0502020202020204" pitchFamily="34" charset="0"/>
                <a:ea typeface="Work Sans" pitchFamily="2" charset="0"/>
                <a:cs typeface="Work Sans" pitchFamily="2" charset="0"/>
              </a:rPr>
              <a:t>B</a:t>
            </a:r>
            <a:r>
              <a:rPr lang="fr-FR" sz="1100" b="1" kern="100">
                <a:solidFill>
                  <a:srgbClr val="6CC49F"/>
                </a:solidFill>
                <a:effectLst/>
                <a:latin typeface="Century Gothic" panose="020B0502020202020204" pitchFamily="34" charset="0"/>
                <a:ea typeface="Work Sans" pitchFamily="2" charset="0"/>
                <a:cs typeface="Work Sans" pitchFamily="2" charset="0"/>
              </a:rPr>
              <a:t>OU</a:t>
            </a:r>
            <a:r>
              <a:rPr lang="fr-FR" sz="1100" b="1" kern="100">
                <a:solidFill>
                  <a:srgbClr val="EB4C65"/>
                </a:solidFill>
                <a:effectLst/>
                <a:latin typeface="Century Gothic" panose="020B0502020202020204" pitchFamily="34" charset="0"/>
                <a:ea typeface="Work Sans" pitchFamily="2" charset="0"/>
                <a:cs typeface="Work Sans" pitchFamily="2" charset="0"/>
              </a:rPr>
              <a:t>C</a:t>
            </a:r>
            <a:r>
              <a:rPr lang="fr-FR" sz="1100" b="1" kern="100">
                <a:solidFill>
                  <a:srgbClr val="F1BF70"/>
                </a:solidFill>
                <a:effectLst/>
                <a:latin typeface="Century Gothic" panose="020B0502020202020204" pitchFamily="34" charset="0"/>
                <a:ea typeface="Work Sans" pitchFamily="2" charset="0"/>
                <a:cs typeface="Work Sans" pitchFamily="2" charset="0"/>
              </a:rPr>
              <a:t>H</a:t>
            </a:r>
            <a:r>
              <a:rPr lang="fr-FR" sz="1100" b="1" kern="100">
                <a:solidFill>
                  <a:srgbClr val="EC8280"/>
                </a:solidFill>
                <a:effectLst/>
                <a:latin typeface="Century Gothic" panose="020B0502020202020204" pitchFamily="34" charset="0"/>
                <a:ea typeface="Work Sans" pitchFamily="2" charset="0"/>
                <a:cs typeface="Work Sans" pitchFamily="2" charset="0"/>
              </a:rPr>
              <a:t>E</a:t>
            </a:r>
            <a:r>
              <a:rPr lang="fr-FR" sz="1100" b="1" kern="100">
                <a:solidFill>
                  <a:srgbClr val="EB4C65"/>
                </a:solidFill>
                <a:effectLst/>
                <a:latin typeface="Century Gothic" panose="020B0502020202020204" pitchFamily="34" charset="0"/>
                <a:ea typeface="Work Sans" pitchFamily="2" charset="0"/>
                <a:cs typeface="Work Sans" pitchFamily="2" charset="0"/>
              </a:rPr>
              <a:t>R</a:t>
            </a:r>
            <a:r>
              <a:rPr lang="fr-FR" sz="1100" b="1" kern="100">
                <a:solidFill>
                  <a:srgbClr val="ADD186"/>
                </a:solidFill>
                <a:effectLst/>
                <a:latin typeface="Century Gothic" panose="020B0502020202020204" pitchFamily="34" charset="0"/>
                <a:ea typeface="Work Sans" pitchFamily="2" charset="0"/>
                <a:cs typeface="Work Sans" pitchFamily="2" charset="0"/>
              </a:rPr>
              <a:t>E</a:t>
            </a:r>
            <a:r>
              <a:rPr lang="fr-FR" sz="1100" b="1" kern="100">
                <a:solidFill>
                  <a:srgbClr val="EC8280"/>
                </a:solidFill>
                <a:effectLst/>
                <a:latin typeface="Century Gothic" panose="020B0502020202020204" pitchFamily="34" charset="0"/>
                <a:ea typeface="Work Sans" pitchFamily="2" charset="0"/>
                <a:cs typeface="Work Sans" pitchFamily="2" charset="0"/>
              </a:rPr>
              <a:t>A</a:t>
            </a:r>
            <a:r>
              <a:rPr lang="fr-FR" sz="1100" b="1" kern="100">
                <a:solidFill>
                  <a:srgbClr val="EB4C65"/>
                </a:solidFill>
                <a:effectLst/>
                <a:latin typeface="Century Gothic" panose="020B0502020202020204" pitchFamily="34" charset="0"/>
                <a:ea typeface="Work Sans" pitchFamily="2" charset="0"/>
                <a:cs typeface="Work Sans" pitchFamily="2" charset="0"/>
              </a:rPr>
              <a:t>U</a:t>
            </a:r>
            <a:endParaRPr lang="fr-FR" sz="1100" b="1" kern="100">
              <a:solidFill>
                <a:srgbClr val="EE725B"/>
              </a:solidFill>
              <a:effectLst/>
              <a:latin typeface="Century Gothic" panose="020B0502020202020204" pitchFamily="34" charset="0"/>
              <a:ea typeface="Work Sans" pitchFamily="2" charset="0"/>
              <a:cs typeface="Work Sans" pitchFamily="2" charset="0"/>
            </a:endParaRP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SAQ</a:t>
            </a:r>
          </a:p>
        </p:txBody>
      </p:sp>
      <p:sp>
        <p:nvSpPr>
          <p:cNvPr id="3" name="Google Shape;100;p15">
            <a:extLst>
              <a:ext uri="{FF2B5EF4-FFF2-40B4-BE49-F238E27FC236}">
                <a16:creationId xmlns:a16="http://schemas.microsoft.com/office/drawing/2014/main" id="{C031B279-7DC9-A572-3FFD-6BF48F184263}"/>
              </a:ext>
            </a:extLst>
          </p:cNvPr>
          <p:cNvSpPr txBox="1"/>
          <p:nvPr/>
        </p:nvSpPr>
        <p:spPr>
          <a:xfrm>
            <a:off x="4460314" y="185955"/>
            <a:ext cx="1828261"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Nadi</a:t>
            </a:r>
            <a:r>
              <a:rPr lang="fr-FR" sz="1100" b="1" kern="100">
                <a:solidFill>
                  <a:srgbClr val="3B4153"/>
                </a:solidFill>
                <a:effectLst/>
                <a:latin typeface="Century Gothic" panose="020B0502020202020204" pitchFamily="34" charset="0"/>
                <a:ea typeface="Work Sans" pitchFamily="2" charset="0"/>
                <a:cs typeface="Work Sans" pitchFamily="2" charset="0"/>
              </a:rPr>
              <a:t>ne </a:t>
            </a:r>
            <a:r>
              <a:rPr lang="fr-FR" sz="1100" b="1" kern="100">
                <a:solidFill>
                  <a:srgbClr val="EB4C65"/>
                </a:solidFill>
                <a:effectLst/>
                <a:latin typeface="Century Gothic" panose="020B0502020202020204" pitchFamily="34" charset="0"/>
                <a:ea typeface="Work Sans" pitchFamily="2" charset="0"/>
                <a:cs typeface="Work Sans" pitchFamily="2" charset="0"/>
              </a:rPr>
              <a:t>F</a:t>
            </a:r>
            <a:r>
              <a:rPr lang="fr-FR" sz="1100" b="1" kern="100">
                <a:solidFill>
                  <a:srgbClr val="6CC49F"/>
                </a:solidFill>
                <a:latin typeface="Century Gothic" panose="020B0502020202020204" pitchFamily="34" charset="0"/>
              </a:rPr>
              <a:t>O</a:t>
            </a:r>
            <a:r>
              <a:rPr lang="fr-FR" sz="1100" b="1" kern="100">
                <a:solidFill>
                  <a:srgbClr val="EB4C65"/>
                </a:solidFill>
                <a:latin typeface="Century Gothic" panose="020B0502020202020204" pitchFamily="34" charset="0"/>
              </a:rPr>
              <a:t>U</a:t>
            </a:r>
            <a:r>
              <a:rPr lang="fr-FR" sz="1100" b="1" kern="100">
                <a:solidFill>
                  <a:srgbClr val="EE725B"/>
                </a:solidFill>
                <a:latin typeface="Century Gothic" panose="020B0502020202020204" pitchFamily="34" charset="0"/>
              </a:rPr>
              <a:t>C</a:t>
            </a:r>
            <a:r>
              <a:rPr lang="fr-FR" sz="1100" b="1" kern="100">
                <a:solidFill>
                  <a:srgbClr val="F1BF70"/>
                </a:solidFill>
                <a:latin typeface="Century Gothic" panose="020B0502020202020204" pitchFamily="34" charset="0"/>
              </a:rPr>
              <a:t>HA</a:t>
            </a:r>
            <a:r>
              <a:rPr lang="fr-FR" sz="1100" b="1" kern="100">
                <a:solidFill>
                  <a:srgbClr val="EE725B"/>
                </a:solidFill>
                <a:latin typeface="Century Gothic" panose="020B0502020202020204" pitchFamily="34" charset="0"/>
              </a:rPr>
              <a:t>R</a:t>
            </a:r>
            <a:r>
              <a:rPr lang="fr-FR" sz="1100" b="1" kern="100">
                <a:solidFill>
                  <a:srgbClr val="6CC49F"/>
                </a:solidFill>
                <a:latin typeface="Century Gothic" panose="020B0502020202020204" pitchFamily="34" charset="0"/>
              </a:rPr>
              <a:t>D</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53 &amp; 72</a:t>
            </a:r>
          </a:p>
        </p:txBody>
      </p:sp>
      <p:sp>
        <p:nvSpPr>
          <p:cNvPr id="24" name="Google Shape;100;p15">
            <a:extLst>
              <a:ext uri="{FF2B5EF4-FFF2-40B4-BE49-F238E27FC236}">
                <a16:creationId xmlns:a16="http://schemas.microsoft.com/office/drawing/2014/main" id="{7F75FD84-1227-6872-4E43-BBF7D82AC9D0}"/>
              </a:ext>
            </a:extLst>
          </p:cNvPr>
          <p:cNvSpPr txBox="1"/>
          <p:nvPr/>
        </p:nvSpPr>
        <p:spPr>
          <a:xfrm>
            <a:off x="8014399" y="80680"/>
            <a:ext cx="1476439"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Elisabeth</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rPr>
              <a:t>M</a:t>
            </a:r>
            <a:r>
              <a:rPr lang="fr-FR" sz="1100" b="1" kern="100">
                <a:solidFill>
                  <a:srgbClr val="6CC49F"/>
                </a:solidFill>
                <a:latin typeface="Century Gothic" panose="020B0502020202020204" pitchFamily="34" charset="0"/>
              </a:rPr>
              <a:t>O</a:t>
            </a:r>
            <a:r>
              <a:rPr lang="fr-FR" sz="1100" b="1" kern="100">
                <a:solidFill>
                  <a:srgbClr val="EB4C65"/>
                </a:solidFill>
                <a:latin typeface="Century Gothic" panose="020B0502020202020204" pitchFamily="34" charset="0"/>
              </a:rPr>
              <a:t>U</a:t>
            </a:r>
            <a:r>
              <a:rPr lang="fr-FR" sz="1100" b="1" kern="100">
                <a:solidFill>
                  <a:srgbClr val="EC8280"/>
                </a:solidFill>
                <a:latin typeface="Century Gothic" panose="020B0502020202020204" pitchFamily="34" charset="0"/>
              </a:rPr>
              <a:t>L</a:t>
            </a:r>
            <a:r>
              <a:rPr lang="fr-FR" sz="1100" b="1" kern="100">
                <a:solidFill>
                  <a:srgbClr val="F1BF70"/>
                </a:solidFill>
                <a:effectLst/>
                <a:latin typeface="Century Gothic" panose="020B0502020202020204" pitchFamily="34" charset="0"/>
                <a:ea typeface="Work Sans" pitchFamily="2" charset="0"/>
                <a:cs typeface="Work Sans" pitchFamily="2" charset="0"/>
              </a:rPr>
              <a:t>IN</a:t>
            </a:r>
          </a:p>
          <a:p>
            <a:pPr fontAlgn="base">
              <a:lnSpc>
                <a:spcPct val="107000"/>
              </a:lnSpc>
            </a:pPr>
            <a:r>
              <a:rPr lang="fr-FR" sz="1100" kern="100">
                <a:solidFill>
                  <a:srgbClr val="3B4153"/>
                </a:solidFill>
                <a:latin typeface="Century Gothic" panose="020B0502020202020204" pitchFamily="34" charset="0"/>
              </a:rPr>
              <a:t>Responsable SAQ</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Google Shape;100;p15">
            <a:extLst>
              <a:ext uri="{FF2B5EF4-FFF2-40B4-BE49-F238E27FC236}">
                <a16:creationId xmlns:a16="http://schemas.microsoft.com/office/drawing/2014/main" id="{0036F0CB-5D1C-E3AF-64A1-68D0C8B45EBA}"/>
              </a:ext>
            </a:extLst>
          </p:cNvPr>
          <p:cNvSpPr txBox="1"/>
          <p:nvPr/>
        </p:nvSpPr>
        <p:spPr>
          <a:xfrm>
            <a:off x="6050591" y="-37749"/>
            <a:ext cx="1973704"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err="1">
                <a:solidFill>
                  <a:srgbClr val="3B4153"/>
                </a:solidFill>
                <a:latin typeface="Century Gothic" panose="020B0502020202020204" pitchFamily="34" charset="0"/>
                <a:ea typeface="Work Sans" pitchFamily="2" charset="0"/>
                <a:cs typeface="Work Sans" pitchFamily="2" charset="0"/>
              </a:rPr>
              <a:t>Thibaud-Bernard</a:t>
            </a:r>
            <a:r>
              <a:rPr lang="fr-FR" sz="1100" b="1" kern="100">
                <a:solidFill>
                  <a:srgbClr val="3B4153"/>
                </a:solidFill>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rPr>
              <a:t>S</a:t>
            </a:r>
            <a:r>
              <a:rPr lang="fr-FR" sz="1100" b="1" kern="100">
                <a:solidFill>
                  <a:srgbClr val="6CC49F"/>
                </a:solidFill>
                <a:latin typeface="Century Gothic" panose="020B0502020202020204" pitchFamily="34" charset="0"/>
              </a:rPr>
              <a:t>T</a:t>
            </a:r>
            <a:r>
              <a:rPr lang="fr-FR" sz="1100" b="1" kern="100">
                <a:solidFill>
                  <a:srgbClr val="F1BF70"/>
                </a:solidFill>
                <a:effectLst/>
                <a:latin typeface="Century Gothic" panose="020B0502020202020204" pitchFamily="34" charset="0"/>
                <a:ea typeface="Work Sans" pitchFamily="2" charset="0"/>
                <a:cs typeface="Work Sans" pitchFamily="2" charset="0"/>
              </a:rPr>
              <a:t> </a:t>
            </a:r>
            <a:r>
              <a:rPr lang="fr-FR" sz="1100" b="1" kern="100">
                <a:solidFill>
                  <a:srgbClr val="EB4C65"/>
                </a:solidFill>
                <a:latin typeface="Century Gothic" panose="020B0502020202020204" pitchFamily="34" charset="0"/>
              </a:rPr>
              <a:t>R</a:t>
            </a:r>
            <a:r>
              <a:rPr lang="fr-FR" sz="1100" b="1" kern="100">
                <a:solidFill>
                  <a:srgbClr val="EC8280"/>
                </a:solidFill>
                <a:latin typeface="Century Gothic" panose="020B0502020202020204" pitchFamily="34" charset="0"/>
              </a:rPr>
              <a:t>A</a:t>
            </a:r>
            <a:r>
              <a:rPr lang="fr-FR" sz="1100" b="1" kern="100">
                <a:solidFill>
                  <a:srgbClr val="6CC49F"/>
                </a:solidFill>
                <a:effectLst/>
                <a:latin typeface="Century Gothic" panose="020B0502020202020204" pitchFamily="34" charset="0"/>
                <a:ea typeface="Work Sans" pitchFamily="2" charset="0"/>
                <a:cs typeface="Work Sans" pitchFamily="2" charset="0"/>
              </a:rPr>
              <a:t>P</a:t>
            </a:r>
            <a:r>
              <a:rPr lang="fr-FR" sz="1100" b="1" kern="100">
                <a:solidFill>
                  <a:srgbClr val="F1BF70"/>
                </a:solidFill>
                <a:effectLst/>
                <a:latin typeface="Century Gothic" panose="020B0502020202020204" pitchFamily="34" charset="0"/>
                <a:ea typeface="Work Sans" pitchFamily="2" charset="0"/>
                <a:cs typeface="Work Sans" pitchFamily="2" charset="0"/>
              </a:rPr>
              <a:t>T</a:t>
            </a:r>
          </a:p>
          <a:p>
            <a:pPr algn="ct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Territoire Unique</a:t>
            </a:r>
          </a:p>
        </p:txBody>
      </p:sp>
      <p:sp>
        <p:nvSpPr>
          <p:cNvPr id="44" name="Titre 1">
            <a:extLst>
              <a:ext uri="{FF2B5EF4-FFF2-40B4-BE49-F238E27FC236}">
                <a16:creationId xmlns:a16="http://schemas.microsoft.com/office/drawing/2014/main" id="{82E9F658-1735-9CEE-79A6-06AEA3D29D45}"/>
              </a:ext>
            </a:extLst>
          </p:cNvPr>
          <p:cNvSpPr txBox="1">
            <a:spLocks/>
          </p:cNvSpPr>
          <p:nvPr/>
        </p:nvSpPr>
        <p:spPr>
          <a:xfrm>
            <a:off x="-234400" y="1177807"/>
            <a:ext cx="2820662" cy="3360442"/>
          </a:xfrm>
          <a:prstGeom prst="ellipse">
            <a:avLst/>
          </a:prstGeom>
          <a:noFill/>
          <a:ln>
            <a:noFill/>
          </a:ln>
        </p:spPr>
        <p:txBody>
          <a:bodyPr spcFirstLastPara="1" wrap="square" lIns="91425" tIns="45700" rIns="91425" bIns="45700" anchor="b" anchorCtr="0">
            <a:normAutofit fontScale="7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fr-FR" sz="2100" b="1" kern="100">
              <a:solidFill>
                <a:srgbClr val="3B4153"/>
              </a:solidFill>
              <a:latin typeface="Century Gothic" panose="020B0502020202020204" pitchFamily="34" charset="0"/>
              <a:sym typeface="Arial"/>
            </a:endParaRPr>
          </a:p>
          <a:p>
            <a:r>
              <a:rPr lang="fr-FR" sz="2400" b="1" kern="100">
                <a:solidFill>
                  <a:srgbClr val="3B4153"/>
                </a:solidFill>
                <a:latin typeface="Century Gothic" panose="020B0502020202020204" pitchFamily="34" charset="0"/>
                <a:sym typeface="Arial"/>
              </a:rPr>
              <a:t>Un collectif d’experts,</a:t>
            </a:r>
          </a:p>
          <a:p>
            <a:endParaRPr lang="fr-FR" sz="2400" b="1" kern="100">
              <a:solidFill>
                <a:srgbClr val="3B4153"/>
              </a:solidFill>
              <a:latin typeface="Century Gothic" panose="020B0502020202020204" pitchFamily="34" charset="0"/>
              <a:sym typeface="Arial"/>
            </a:endParaRPr>
          </a:p>
          <a:p>
            <a:r>
              <a:rPr lang="fr-FR" sz="2400" b="1" kern="100">
                <a:solidFill>
                  <a:srgbClr val="3B4153"/>
                </a:solidFill>
                <a:latin typeface="Century Gothic" panose="020B0502020202020204" pitchFamily="34" charset="0"/>
                <a:sym typeface="Arial"/>
              </a:rPr>
              <a:t>une organisation au service de</a:t>
            </a:r>
          </a:p>
          <a:p>
            <a:r>
              <a:rPr lang="fr-FR" sz="2400" b="1" kern="100">
                <a:solidFill>
                  <a:srgbClr val="3B4153"/>
                </a:solidFill>
                <a:latin typeface="Century Gothic" panose="020B0502020202020204" pitchFamily="34" charset="0"/>
                <a:sym typeface="Arial"/>
              </a:rPr>
              <a:t>notre </a:t>
            </a:r>
          </a:p>
          <a:p>
            <a:r>
              <a:rPr lang="fr-FR" sz="2400" b="1" kern="100">
                <a:solidFill>
                  <a:srgbClr val="3B4153"/>
                </a:solidFill>
                <a:latin typeface="Century Gothic" panose="020B0502020202020204" pitchFamily="34" charset="0"/>
                <a:sym typeface="Arial"/>
              </a:rPr>
              <a:t>stratégie de développement</a:t>
            </a:r>
            <a:endParaRPr lang="fr-FR" sz="2400">
              <a:latin typeface="Century Gothic" panose="020B0502020202020204" pitchFamily="34" charset="0"/>
            </a:endParaRPr>
          </a:p>
        </p:txBody>
      </p:sp>
      <p:sp>
        <p:nvSpPr>
          <p:cNvPr id="2" name="Google Shape;100;p15">
            <a:extLst>
              <a:ext uri="{FF2B5EF4-FFF2-40B4-BE49-F238E27FC236}">
                <a16:creationId xmlns:a16="http://schemas.microsoft.com/office/drawing/2014/main" id="{787D943A-6E06-81DE-CF4B-76359708675F}"/>
              </a:ext>
            </a:extLst>
          </p:cNvPr>
          <p:cNvSpPr txBox="1"/>
          <p:nvPr/>
        </p:nvSpPr>
        <p:spPr>
          <a:xfrm>
            <a:off x="2654014" y="3123010"/>
            <a:ext cx="1336675"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Lucile</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ea typeface="Work Sans" pitchFamily="2" charset="0"/>
                <a:cs typeface="Work Sans" pitchFamily="2" charset="0"/>
              </a:rPr>
              <a:t>L</a:t>
            </a:r>
            <a:r>
              <a:rPr lang="fr-FR" sz="1100" b="1" kern="100">
                <a:solidFill>
                  <a:srgbClr val="6CC49F"/>
                </a:solidFill>
                <a:latin typeface="Century Gothic" panose="020B0502020202020204" pitchFamily="34" charset="0"/>
                <a:ea typeface="Work Sans" pitchFamily="2" charset="0"/>
                <a:cs typeface="Work Sans" pitchFamily="2" charset="0"/>
              </a:rPr>
              <a:t>A</a:t>
            </a:r>
            <a:r>
              <a:rPr lang="fr-FR" sz="1100" b="1" kern="100">
                <a:solidFill>
                  <a:srgbClr val="F1BF70"/>
                </a:solidFill>
                <a:latin typeface="Century Gothic" panose="020B0502020202020204" pitchFamily="34" charset="0"/>
                <a:ea typeface="Work Sans" pitchFamily="2" charset="0"/>
                <a:cs typeface="Work Sans" pitchFamily="2" charset="0"/>
              </a:rPr>
              <a:t>M</a:t>
            </a:r>
            <a:r>
              <a:rPr lang="fr-FR" sz="1100" b="1" kern="100">
                <a:solidFill>
                  <a:srgbClr val="EE725B"/>
                </a:solidFill>
                <a:latin typeface="Century Gothic" panose="020B0502020202020204" pitchFamily="34" charset="0"/>
                <a:ea typeface="Work Sans" pitchFamily="2" charset="0"/>
                <a:cs typeface="Work Sans" pitchFamily="2" charset="0"/>
              </a:rPr>
              <a:t>BE</a:t>
            </a:r>
            <a:r>
              <a:rPr lang="fr-FR" sz="1100" b="1" kern="100">
                <a:solidFill>
                  <a:srgbClr val="ADD186"/>
                </a:solidFill>
                <a:latin typeface="Century Gothic" panose="020B0502020202020204" pitchFamily="34" charset="0"/>
                <a:ea typeface="Work Sans" pitchFamily="2" charset="0"/>
                <a:cs typeface="Work Sans" pitchFamily="2" charset="0"/>
              </a:rPr>
              <a:t>R</a:t>
            </a:r>
            <a:r>
              <a:rPr lang="fr-FR" sz="1100" b="1" kern="100">
                <a:solidFill>
                  <a:srgbClr val="EE725B"/>
                </a:solidFill>
                <a:latin typeface="Century Gothic" panose="020B0502020202020204" pitchFamily="34" charset="0"/>
                <a:ea typeface="Work Sans" pitchFamily="2" charset="0"/>
                <a:cs typeface="Work Sans" pitchFamily="2" charset="0"/>
              </a:rPr>
              <a:t>T</a:t>
            </a:r>
            <a:endParaRPr lang="fr-FR" sz="1100" b="1" kern="100">
              <a:solidFill>
                <a:srgbClr val="F1BF70"/>
              </a:solidFill>
              <a:effectLst/>
              <a:latin typeface="Century Gothic" panose="020B0502020202020204" pitchFamily="34" charset="0"/>
              <a:ea typeface="Work Sans" pitchFamily="2" charset="0"/>
              <a:cs typeface="Work Sans" pitchFamily="2" charset="0"/>
            </a:endParaRP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85</a:t>
            </a:r>
          </a:p>
        </p:txBody>
      </p:sp>
      <p:sp>
        <p:nvSpPr>
          <p:cNvPr id="4" name="Google Shape;100;p15">
            <a:extLst>
              <a:ext uri="{FF2B5EF4-FFF2-40B4-BE49-F238E27FC236}">
                <a16:creationId xmlns:a16="http://schemas.microsoft.com/office/drawing/2014/main" id="{5C1F7EC9-6C95-252E-3959-4499654A4AD7}"/>
              </a:ext>
            </a:extLst>
          </p:cNvPr>
          <p:cNvSpPr txBox="1"/>
          <p:nvPr/>
        </p:nvSpPr>
        <p:spPr>
          <a:xfrm>
            <a:off x="2938123" y="4553020"/>
            <a:ext cx="1336675" cy="63571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Christine</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ea typeface="Work Sans" pitchFamily="2" charset="0"/>
                <a:cs typeface="Work Sans" pitchFamily="2" charset="0"/>
              </a:rPr>
              <a:t>H</a:t>
            </a:r>
            <a:r>
              <a:rPr lang="fr-FR" sz="1100" b="1" kern="100">
                <a:solidFill>
                  <a:srgbClr val="6CC49F"/>
                </a:solidFill>
                <a:latin typeface="Century Gothic" panose="020B0502020202020204" pitchFamily="34" charset="0"/>
                <a:ea typeface="Work Sans" pitchFamily="2" charset="0"/>
                <a:cs typeface="Work Sans" pitchFamily="2" charset="0"/>
              </a:rPr>
              <a:t>A</a:t>
            </a:r>
            <a:r>
              <a:rPr lang="fr-FR" sz="1100" b="1" kern="100">
                <a:solidFill>
                  <a:srgbClr val="EB4C65"/>
                </a:solidFill>
                <a:latin typeface="Century Gothic" panose="020B0502020202020204" pitchFamily="34" charset="0"/>
                <a:ea typeface="Work Sans" pitchFamily="2" charset="0"/>
                <a:cs typeface="Work Sans" pitchFamily="2" charset="0"/>
              </a:rPr>
              <a:t>N</a:t>
            </a:r>
            <a:r>
              <a:rPr lang="fr-FR" sz="1100" b="1" kern="100">
                <a:solidFill>
                  <a:srgbClr val="F1BF70"/>
                </a:solidFill>
                <a:latin typeface="Century Gothic" panose="020B0502020202020204" pitchFamily="34" charset="0"/>
                <a:ea typeface="Work Sans" pitchFamily="2" charset="0"/>
                <a:cs typeface="Work Sans" pitchFamily="2" charset="0"/>
              </a:rPr>
              <a:t>O</a:t>
            </a:r>
            <a:r>
              <a:rPr lang="fr-FR" sz="1100" b="1" kern="100">
                <a:solidFill>
                  <a:srgbClr val="ADD186"/>
                </a:solidFill>
                <a:latin typeface="Century Gothic" panose="020B0502020202020204" pitchFamily="34" charset="0"/>
                <a:ea typeface="Work Sans" pitchFamily="2" charset="0"/>
                <a:cs typeface="Work Sans" pitchFamily="2" charset="0"/>
              </a:rPr>
              <a:t>T</a:t>
            </a:r>
            <a:endParaRPr lang="fr-FR" sz="1100" b="1" kern="100">
              <a:solidFill>
                <a:srgbClr val="ADD186"/>
              </a:solidFill>
              <a:effectLst/>
              <a:latin typeface="Century Gothic" panose="020B0502020202020204" pitchFamily="34" charset="0"/>
              <a:ea typeface="Work Sans" pitchFamily="2" charset="0"/>
              <a:cs typeface="Work Sans" pitchFamily="2" charset="0"/>
            </a:endParaRP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Communication</a:t>
            </a:r>
          </a:p>
        </p:txBody>
      </p:sp>
      <p:sp>
        <p:nvSpPr>
          <p:cNvPr id="5" name="Google Shape;100;p15">
            <a:extLst>
              <a:ext uri="{FF2B5EF4-FFF2-40B4-BE49-F238E27FC236}">
                <a16:creationId xmlns:a16="http://schemas.microsoft.com/office/drawing/2014/main" id="{D14D39B1-C250-9AA1-A945-075BF9AC5BDA}"/>
              </a:ext>
            </a:extLst>
          </p:cNvPr>
          <p:cNvSpPr txBox="1"/>
          <p:nvPr/>
        </p:nvSpPr>
        <p:spPr>
          <a:xfrm>
            <a:off x="8844411" y="643619"/>
            <a:ext cx="1476439" cy="430847"/>
          </a:xfrm>
          <a:prstGeom prst="rect">
            <a:avLst/>
          </a:prstGeom>
          <a:noFill/>
          <a:ln>
            <a:noFill/>
          </a:ln>
        </p:spPr>
        <p:txBody>
          <a:bodyPr spcFirstLastPara="1" wrap="square" lIns="91425" tIns="45700" rIns="91425" bIns="45700" anchor="t" anchorCtr="0">
            <a:spAutoFit/>
          </a:bodyPr>
          <a:lstStyle/>
          <a:p>
            <a:pPr fontAlgn="base"/>
            <a:r>
              <a:rPr lang="fr-FR" sz="1100" b="1" kern="100">
                <a:solidFill>
                  <a:srgbClr val="3B4153"/>
                </a:solidFill>
                <a:effectLst/>
                <a:latin typeface="Century Gothic" panose="020B0502020202020204" pitchFamily="34" charset="0"/>
                <a:ea typeface="Work Sans" pitchFamily="2" charset="0"/>
                <a:cs typeface="Work Sans" pitchFamily="2" charset="0"/>
              </a:rPr>
              <a:t>Laëtitia </a:t>
            </a:r>
            <a:r>
              <a:rPr lang="fr-FR" sz="1100" b="1" kern="100">
                <a:solidFill>
                  <a:srgbClr val="EE725B"/>
                </a:solidFill>
                <a:effectLst/>
                <a:latin typeface="Century Gothic" panose="020B0502020202020204" pitchFamily="34" charset="0"/>
                <a:ea typeface="Work Sans" pitchFamily="2" charset="0"/>
                <a:cs typeface="Work Sans" pitchFamily="2" charset="0"/>
              </a:rPr>
              <a:t>P</a:t>
            </a:r>
            <a:r>
              <a:rPr lang="fr-FR" sz="1100" b="1" kern="100">
                <a:solidFill>
                  <a:srgbClr val="6CC49F"/>
                </a:solidFill>
                <a:effectLst/>
                <a:latin typeface="Century Gothic" panose="020B0502020202020204" pitchFamily="34" charset="0"/>
                <a:ea typeface="Work Sans" pitchFamily="2" charset="0"/>
                <a:cs typeface="Work Sans" pitchFamily="2" charset="0"/>
              </a:rPr>
              <a:t>H</a:t>
            </a:r>
            <a:r>
              <a:rPr lang="fr-FR" sz="1100" b="1" kern="100">
                <a:solidFill>
                  <a:srgbClr val="EB4C65"/>
                </a:solidFill>
                <a:effectLst/>
                <a:latin typeface="Century Gothic" panose="020B0502020202020204" pitchFamily="34" charset="0"/>
                <a:ea typeface="Work Sans" pitchFamily="2" charset="0"/>
                <a:cs typeface="Work Sans" pitchFamily="2" charset="0"/>
              </a:rPr>
              <a:t>IL</a:t>
            </a:r>
            <a:r>
              <a:rPr lang="fr-FR" sz="1100" b="1" kern="100">
                <a:solidFill>
                  <a:srgbClr val="EE725B"/>
                </a:solidFill>
                <a:effectLst/>
                <a:latin typeface="Century Gothic" panose="020B0502020202020204" pitchFamily="34" charset="0"/>
                <a:ea typeface="Work Sans" pitchFamily="2" charset="0"/>
                <a:cs typeface="Work Sans" pitchFamily="2" charset="0"/>
              </a:rPr>
              <a:t>I</a:t>
            </a:r>
            <a:r>
              <a:rPr lang="fr-FR" sz="1100" b="1" kern="100">
                <a:solidFill>
                  <a:srgbClr val="F1BF70"/>
                </a:solidFill>
                <a:effectLst/>
                <a:latin typeface="Century Gothic" panose="020B0502020202020204" pitchFamily="34" charset="0"/>
                <a:ea typeface="Work Sans" pitchFamily="2" charset="0"/>
                <a:cs typeface="Work Sans" pitchFamily="2" charset="0"/>
              </a:rPr>
              <a:t>PP</a:t>
            </a:r>
            <a:r>
              <a:rPr lang="fr-FR" sz="1100" b="1" kern="100">
                <a:solidFill>
                  <a:srgbClr val="ADD186"/>
                </a:solidFill>
                <a:effectLst/>
                <a:latin typeface="Century Gothic" panose="020B0502020202020204" pitchFamily="34" charset="0"/>
                <a:ea typeface="Work Sans" pitchFamily="2" charset="0"/>
                <a:cs typeface="Work Sans" pitchFamily="2" charset="0"/>
              </a:rPr>
              <a:t>S</a:t>
            </a:r>
          </a:p>
          <a:p>
            <a:pPr fontAlgn="base"/>
            <a:r>
              <a:rPr lang="fr-FR" sz="1100" kern="100">
                <a:solidFill>
                  <a:srgbClr val="3B4153"/>
                </a:solidFill>
                <a:latin typeface="Century Gothic" panose="020B0502020202020204" pitchFamily="34" charset="0"/>
              </a:rPr>
              <a:t>Responsable SAQ</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Google Shape;100;p15">
            <a:extLst>
              <a:ext uri="{FF2B5EF4-FFF2-40B4-BE49-F238E27FC236}">
                <a16:creationId xmlns:a16="http://schemas.microsoft.com/office/drawing/2014/main" id="{51EE8750-B7BF-CA07-564B-7C261A32B1C0}"/>
              </a:ext>
            </a:extLst>
          </p:cNvPr>
          <p:cNvSpPr txBox="1"/>
          <p:nvPr/>
        </p:nvSpPr>
        <p:spPr>
          <a:xfrm>
            <a:off x="9990212" y="3670386"/>
            <a:ext cx="2057771" cy="63571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Sandra</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ea typeface="Work Sans" pitchFamily="2" charset="0"/>
                <a:cs typeface="Work Sans" pitchFamily="2" charset="0"/>
              </a:rPr>
              <a:t>D</a:t>
            </a:r>
            <a:r>
              <a:rPr lang="fr-FR" sz="1100" b="1" kern="100">
                <a:solidFill>
                  <a:srgbClr val="6CC49F"/>
                </a:solidFill>
                <a:latin typeface="Century Gothic" panose="020B0502020202020204" pitchFamily="34" charset="0"/>
                <a:ea typeface="Work Sans" pitchFamily="2" charset="0"/>
                <a:cs typeface="Work Sans" pitchFamily="2" charset="0"/>
              </a:rPr>
              <a:t>E</a:t>
            </a:r>
            <a:r>
              <a:rPr lang="fr-FR" sz="1100" b="1" kern="100">
                <a:solidFill>
                  <a:srgbClr val="EB4C65"/>
                </a:solidFill>
                <a:latin typeface="Century Gothic" panose="020B0502020202020204" pitchFamily="34" charset="0"/>
                <a:ea typeface="Work Sans" pitchFamily="2" charset="0"/>
                <a:cs typeface="Work Sans" pitchFamily="2" charset="0"/>
              </a:rPr>
              <a:t>SC</a:t>
            </a:r>
            <a:r>
              <a:rPr lang="fr-FR" sz="1100" b="1" kern="100">
                <a:solidFill>
                  <a:srgbClr val="F1BF70"/>
                </a:solidFill>
                <a:latin typeface="Century Gothic" panose="020B0502020202020204" pitchFamily="34" charset="0"/>
                <a:ea typeface="Work Sans" pitchFamily="2" charset="0"/>
                <a:cs typeface="Work Sans" pitchFamily="2" charset="0"/>
              </a:rPr>
              <a:t>H</a:t>
            </a:r>
            <a:r>
              <a:rPr lang="fr-FR" sz="1100" b="1" kern="100">
                <a:solidFill>
                  <a:srgbClr val="ADD186"/>
                </a:solidFill>
                <a:latin typeface="Century Gothic" panose="020B0502020202020204" pitchFamily="34" charset="0"/>
                <a:ea typeface="Work Sans" pitchFamily="2" charset="0"/>
                <a:cs typeface="Work Sans" pitchFamily="2" charset="0"/>
              </a:rPr>
              <a:t>AM</a:t>
            </a:r>
            <a:r>
              <a:rPr lang="fr-FR" sz="1100" b="1" kern="100">
                <a:solidFill>
                  <a:srgbClr val="EE725B"/>
                </a:solidFill>
                <a:latin typeface="Century Gothic" panose="020B0502020202020204" pitchFamily="34" charset="0"/>
                <a:ea typeface="Work Sans" pitchFamily="2" charset="0"/>
                <a:cs typeface="Work Sans" pitchFamily="2" charset="0"/>
              </a:rPr>
              <a:t>P</a:t>
            </a:r>
            <a:r>
              <a:rPr lang="fr-FR" sz="1100" b="1" kern="100">
                <a:solidFill>
                  <a:srgbClr val="EC8280"/>
                </a:solidFill>
                <a:latin typeface="Century Gothic" panose="020B0502020202020204" pitchFamily="34" charset="0"/>
                <a:ea typeface="Work Sans" pitchFamily="2" charset="0"/>
                <a:cs typeface="Work Sans" pitchFamily="2" charset="0"/>
              </a:rPr>
              <a:t>S</a:t>
            </a:r>
            <a:endParaRPr lang="fr-FR" sz="1100" b="1" kern="100">
              <a:solidFill>
                <a:srgbClr val="EC8280"/>
              </a:solidFill>
              <a:effectLst/>
              <a:latin typeface="Century Gothic" panose="020B0502020202020204" pitchFamily="34" charset="0"/>
              <a:ea typeface="Work Sans" pitchFamily="2" charset="0"/>
              <a:cs typeface="Work Sans" pitchFamily="2" charset="0"/>
            </a:endParaRP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de la Branche Adaptée - territoire</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Google Shape;100;p15">
            <a:extLst>
              <a:ext uri="{FF2B5EF4-FFF2-40B4-BE49-F238E27FC236}">
                <a16:creationId xmlns:a16="http://schemas.microsoft.com/office/drawing/2014/main" id="{AB74FF12-B985-0D14-6352-031687369C3E}"/>
              </a:ext>
            </a:extLst>
          </p:cNvPr>
          <p:cNvSpPr txBox="1"/>
          <p:nvPr/>
        </p:nvSpPr>
        <p:spPr>
          <a:xfrm>
            <a:off x="8476801" y="5746189"/>
            <a:ext cx="2705272"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effectLst/>
                <a:latin typeface="Century Gothic" panose="020B0502020202020204" pitchFamily="34" charset="0"/>
                <a:ea typeface="Work Sans" pitchFamily="2" charset="0"/>
                <a:cs typeface="Work Sans" pitchFamily="2" charset="0"/>
              </a:rPr>
              <a:t>Aude </a:t>
            </a:r>
            <a:r>
              <a:rPr lang="fr-FR" sz="1100" b="1" kern="100">
                <a:solidFill>
                  <a:srgbClr val="EE725B"/>
                </a:solidFill>
                <a:effectLst/>
                <a:latin typeface="Century Gothic" panose="020B0502020202020204" pitchFamily="34" charset="0"/>
                <a:ea typeface="Work Sans" pitchFamily="2" charset="0"/>
                <a:cs typeface="Work Sans" pitchFamily="2" charset="0"/>
              </a:rPr>
              <a:t>D</a:t>
            </a:r>
            <a:r>
              <a:rPr lang="fr-FR" sz="1100" b="1" kern="100">
                <a:solidFill>
                  <a:srgbClr val="6CC49F"/>
                </a:solidFill>
                <a:effectLst/>
                <a:latin typeface="Century Gothic" panose="020B0502020202020204" pitchFamily="34" charset="0"/>
                <a:ea typeface="Work Sans" pitchFamily="2" charset="0"/>
                <a:cs typeface="Work Sans" pitchFamily="2" charset="0"/>
              </a:rPr>
              <a:t>O</a:t>
            </a:r>
            <a:r>
              <a:rPr lang="fr-FR" sz="1100" b="1" kern="100">
                <a:solidFill>
                  <a:srgbClr val="EB4C65"/>
                </a:solidFill>
                <a:effectLst/>
                <a:latin typeface="Century Gothic" panose="020B0502020202020204" pitchFamily="34" charset="0"/>
                <a:ea typeface="Work Sans" pitchFamily="2" charset="0"/>
                <a:cs typeface="Work Sans" pitchFamily="2" charset="0"/>
              </a:rPr>
              <a:t>U</a:t>
            </a:r>
            <a:r>
              <a:rPr lang="fr-FR" sz="1100" b="1" kern="100">
                <a:solidFill>
                  <a:srgbClr val="ADD186"/>
                </a:solidFill>
                <a:effectLst/>
                <a:latin typeface="Century Gothic" panose="020B0502020202020204" pitchFamily="34" charset="0"/>
                <a:ea typeface="Work Sans" pitchFamily="2" charset="0"/>
                <a:cs typeface="Work Sans" pitchFamily="2" charset="0"/>
              </a:rPr>
              <a:t>A</a:t>
            </a:r>
            <a:r>
              <a:rPr lang="fr-FR" sz="1100" b="1" kern="100">
                <a:solidFill>
                  <a:srgbClr val="F1BF70"/>
                </a:solidFill>
                <a:effectLst/>
                <a:latin typeface="Century Gothic" panose="020B0502020202020204" pitchFamily="34" charset="0"/>
                <a:ea typeface="Work Sans" pitchFamily="2" charset="0"/>
                <a:cs typeface="Work Sans" pitchFamily="2" charset="0"/>
              </a:rPr>
              <a:t>Y</a:t>
            </a: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des Solutions externes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Google Shape;100;p15">
            <a:extLst>
              <a:ext uri="{FF2B5EF4-FFF2-40B4-BE49-F238E27FC236}">
                <a16:creationId xmlns:a16="http://schemas.microsoft.com/office/drawing/2014/main" id="{2AFA8886-809F-386E-E09E-8BB9A569128D}"/>
              </a:ext>
            </a:extLst>
          </p:cNvPr>
          <p:cNvSpPr txBox="1"/>
          <p:nvPr/>
        </p:nvSpPr>
        <p:spPr>
          <a:xfrm>
            <a:off x="3990104" y="5974243"/>
            <a:ext cx="2051227" cy="45457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panose="020B0502020202020204" pitchFamily="34" charset="0"/>
                <a:ea typeface="Work Sans" pitchFamily="2" charset="0"/>
                <a:cs typeface="Work Sans" pitchFamily="2" charset="0"/>
              </a:rPr>
              <a:t>Leatitia </a:t>
            </a:r>
            <a:r>
              <a:rPr lang="fr-FR" sz="1100" b="1" kern="100">
                <a:solidFill>
                  <a:srgbClr val="3B4153"/>
                </a:solidFill>
                <a:effectLst/>
                <a:latin typeface="Century Gothic" panose="020B0502020202020204" pitchFamily="34" charset="0"/>
                <a:ea typeface="Work Sans" pitchFamily="2" charset="0"/>
                <a:cs typeface="Work Sans" pitchFamily="2" charset="0"/>
              </a:rPr>
              <a:t> </a:t>
            </a:r>
            <a:r>
              <a:rPr lang="fr-FR" sz="1100" b="1" kern="100">
                <a:solidFill>
                  <a:srgbClr val="EE725B"/>
                </a:solidFill>
                <a:latin typeface="Century Gothic" panose="020B0502020202020204" pitchFamily="34" charset="0"/>
                <a:ea typeface="Work Sans" pitchFamily="2" charset="0"/>
                <a:cs typeface="Work Sans" pitchFamily="2" charset="0"/>
              </a:rPr>
              <a:t>C</a:t>
            </a:r>
            <a:r>
              <a:rPr lang="fr-FR" sz="1100" b="1" kern="100">
                <a:solidFill>
                  <a:srgbClr val="6CC49F"/>
                </a:solidFill>
                <a:latin typeface="Century Gothic" panose="020B0502020202020204" pitchFamily="34" charset="0"/>
                <a:ea typeface="Work Sans" pitchFamily="2" charset="0"/>
                <a:cs typeface="Work Sans" pitchFamily="2" charset="0"/>
              </a:rPr>
              <a:t>OR</a:t>
            </a:r>
            <a:r>
              <a:rPr lang="fr-FR" sz="1100" b="1" kern="100">
                <a:solidFill>
                  <a:srgbClr val="EB4C65"/>
                </a:solidFill>
                <a:latin typeface="Century Gothic" panose="020B0502020202020204" pitchFamily="34" charset="0"/>
                <a:ea typeface="Work Sans" pitchFamily="2" charset="0"/>
                <a:cs typeface="Work Sans" pitchFamily="2" charset="0"/>
              </a:rPr>
              <a:t>N</a:t>
            </a:r>
            <a:r>
              <a:rPr lang="fr-FR" sz="1100" b="1" kern="100">
                <a:solidFill>
                  <a:srgbClr val="F1BF70"/>
                </a:solidFill>
                <a:latin typeface="Century Gothic" panose="020B0502020202020204" pitchFamily="34" charset="0"/>
                <a:ea typeface="Work Sans" pitchFamily="2" charset="0"/>
                <a:cs typeface="Work Sans" pitchFamily="2" charset="0"/>
              </a:rPr>
              <a:t>EY</a:t>
            </a:r>
            <a:r>
              <a:rPr lang="fr-FR" sz="1100" b="1" kern="100">
                <a:solidFill>
                  <a:srgbClr val="ADD186"/>
                </a:solidFill>
                <a:latin typeface="Century Gothic" panose="020B0502020202020204" pitchFamily="34" charset="0"/>
                <a:ea typeface="Work Sans" pitchFamily="2" charset="0"/>
                <a:cs typeface="Work Sans" pitchFamily="2" charset="0"/>
              </a:rPr>
              <a:t>LL</a:t>
            </a:r>
            <a:r>
              <a:rPr lang="fr-FR" sz="1100" b="1" kern="100">
                <a:solidFill>
                  <a:srgbClr val="EE725B"/>
                </a:solidFill>
                <a:latin typeface="Century Gothic" panose="020B0502020202020204" pitchFamily="34" charset="0"/>
                <a:ea typeface="Work Sans" pitchFamily="2" charset="0"/>
                <a:cs typeface="Work Sans" pitchFamily="2" charset="0"/>
              </a:rPr>
              <a:t>IE</a:t>
            </a:r>
            <a:endParaRPr lang="fr-FR" sz="1100" b="1" kern="100">
              <a:solidFill>
                <a:srgbClr val="F1BF70"/>
              </a:solidFill>
              <a:effectLst/>
              <a:latin typeface="Century Gothic" panose="020B0502020202020204" pitchFamily="34" charset="0"/>
              <a:ea typeface="Work Sans" pitchFamily="2" charset="0"/>
              <a:cs typeface="Work Sans" pitchFamily="2" charset="0"/>
            </a:endParaRPr>
          </a:p>
          <a:p>
            <a:pPr fontAlgn="base">
              <a:lnSpc>
                <a:spcPct val="107000"/>
              </a:lnSpc>
            </a:pPr>
            <a:r>
              <a:rPr lang="fr-FR" sz="1100" kern="100">
                <a:solidFill>
                  <a:srgbClr val="3B4153"/>
                </a:solidFill>
                <a:latin typeface="Century Gothic" panose="020B0502020202020204" pitchFamily="34" charset="0"/>
                <a:ea typeface="Work Sans" pitchFamily="2" charset="0"/>
                <a:cs typeface="Work Sans" pitchFamily="2" charset="0"/>
              </a:rPr>
              <a:t>Responsable Recrutement</a:t>
            </a:r>
          </a:p>
        </p:txBody>
      </p:sp>
      <p:sp>
        <p:nvSpPr>
          <p:cNvPr id="69" name="Google Shape;100;p15">
            <a:extLst>
              <a:ext uri="{FF2B5EF4-FFF2-40B4-BE49-F238E27FC236}">
                <a16:creationId xmlns:a16="http://schemas.microsoft.com/office/drawing/2014/main" id="{3AAD8DCF-251D-26DA-6062-90494980F506}"/>
              </a:ext>
            </a:extLst>
          </p:cNvPr>
          <p:cNvSpPr txBox="1"/>
          <p:nvPr/>
        </p:nvSpPr>
        <p:spPr>
          <a:xfrm>
            <a:off x="9990212" y="2799528"/>
            <a:ext cx="2057771" cy="635711"/>
          </a:xfrm>
          <a:prstGeom prst="rect">
            <a:avLst/>
          </a:prstGeom>
          <a:noFill/>
          <a:ln>
            <a:noFill/>
          </a:ln>
        </p:spPr>
        <p:txBody>
          <a:bodyPr spcFirstLastPara="1" wrap="square" lIns="91425" tIns="45700" rIns="91425" bIns="45700" anchor="t" anchorCtr="0">
            <a:spAutoFit/>
          </a:bodyPr>
          <a:lstStyle/>
          <a:p>
            <a:pPr fontAlgn="base">
              <a:lnSpc>
                <a:spcPct val="107000"/>
              </a:lnSpc>
            </a:pPr>
            <a:r>
              <a:rPr lang="fr-FR" sz="1100" b="1" kern="100">
                <a:solidFill>
                  <a:srgbClr val="3B4153"/>
                </a:solidFill>
                <a:latin typeface="Century Gothic"/>
                <a:ea typeface="Work Sans" pitchFamily="2" charset="0"/>
                <a:cs typeface="Work Sans" pitchFamily="2" charset="0"/>
              </a:rPr>
              <a:t>Patricia</a:t>
            </a:r>
            <a:r>
              <a:rPr lang="fr-FR" sz="1100" b="1" kern="100">
                <a:solidFill>
                  <a:srgbClr val="3B4153"/>
                </a:solidFill>
                <a:effectLst/>
                <a:latin typeface="Century Gothic"/>
                <a:ea typeface="Work Sans" pitchFamily="2" charset="0"/>
                <a:cs typeface="Work Sans" pitchFamily="2" charset="0"/>
              </a:rPr>
              <a:t> </a:t>
            </a:r>
            <a:r>
              <a:rPr lang="fr-FR" sz="1100" b="1" kern="100">
                <a:solidFill>
                  <a:srgbClr val="EE725B"/>
                </a:solidFill>
                <a:latin typeface="Century Gothic"/>
                <a:ea typeface="Work Sans" pitchFamily="2" charset="0"/>
                <a:cs typeface="Work Sans" pitchFamily="2" charset="0"/>
              </a:rPr>
              <a:t>D</a:t>
            </a:r>
            <a:r>
              <a:rPr lang="fr-FR" sz="1100" b="1" kern="100">
                <a:solidFill>
                  <a:srgbClr val="6CC49F"/>
                </a:solidFill>
                <a:latin typeface="Century Gothic"/>
                <a:ea typeface="Work Sans" pitchFamily="2" charset="0"/>
                <a:cs typeface="Work Sans" pitchFamily="2" charset="0"/>
              </a:rPr>
              <a:t>E </a:t>
            </a:r>
            <a:r>
              <a:rPr lang="fr-FR" sz="1100" b="1" kern="100">
                <a:solidFill>
                  <a:srgbClr val="EB4C65"/>
                </a:solidFill>
                <a:latin typeface="Century Gothic"/>
                <a:ea typeface="Work Sans" pitchFamily="2" charset="0"/>
                <a:cs typeface="Work Sans" pitchFamily="2" charset="0"/>
              </a:rPr>
              <a:t>B</a:t>
            </a:r>
            <a:r>
              <a:rPr lang="fr-FR" sz="1100" b="1" kern="100">
                <a:solidFill>
                  <a:srgbClr val="F1BF70"/>
                </a:solidFill>
                <a:latin typeface="Century Gothic"/>
                <a:ea typeface="Work Sans" pitchFamily="2" charset="0"/>
                <a:cs typeface="Work Sans" pitchFamily="2" charset="0"/>
              </a:rPr>
              <a:t>AS</a:t>
            </a:r>
            <a:r>
              <a:rPr lang="fr-FR" sz="1100" b="1" kern="100">
                <a:solidFill>
                  <a:srgbClr val="EC8280"/>
                </a:solidFill>
                <a:latin typeface="Century Gothic"/>
                <a:ea typeface="Work Sans" pitchFamily="2" charset="0"/>
                <a:cs typeface="Work Sans" pitchFamily="2" charset="0"/>
              </a:rPr>
              <a:t>Q</a:t>
            </a:r>
            <a:r>
              <a:rPr lang="fr-FR" sz="1100" b="1" kern="100">
                <a:solidFill>
                  <a:srgbClr val="ADD186"/>
                </a:solidFill>
                <a:latin typeface="Century Gothic"/>
                <a:ea typeface="Work Sans" pitchFamily="2" charset="0"/>
                <a:cs typeface="Work Sans" pitchFamily="2" charset="0"/>
              </a:rPr>
              <a:t>UI</a:t>
            </a:r>
            <a:r>
              <a:rPr lang="fr-FR" sz="1100" b="1" kern="100">
                <a:solidFill>
                  <a:srgbClr val="EC8280"/>
                </a:solidFill>
                <a:latin typeface="Century Gothic"/>
                <a:ea typeface="Work Sans" pitchFamily="2" charset="0"/>
                <a:cs typeface="Work Sans" pitchFamily="2" charset="0"/>
              </a:rPr>
              <a:t>A</a:t>
            </a:r>
            <a:r>
              <a:rPr lang="fr-FR" sz="1100" b="1" kern="100">
                <a:solidFill>
                  <a:srgbClr val="6CC49F"/>
                </a:solidFill>
                <a:latin typeface="Century Gothic"/>
                <a:ea typeface="Work Sans" pitchFamily="2" charset="0"/>
                <a:cs typeface="Work Sans" pitchFamily="2" charset="0"/>
              </a:rPr>
              <a:t>T</a:t>
            </a:r>
            <a:endParaRPr lang="fr-FR" sz="1100" b="1" kern="100">
              <a:solidFill>
                <a:srgbClr val="EC8280"/>
              </a:solidFill>
              <a:effectLst/>
              <a:latin typeface="Century Gothic"/>
              <a:ea typeface="Work Sans" pitchFamily="2" charset="0"/>
              <a:cs typeface="Work Sans" pitchFamily="2" charset="0"/>
            </a:endParaRPr>
          </a:p>
          <a:p>
            <a:pPr fontAlgn="base">
              <a:lnSpc>
                <a:spcPct val="107000"/>
              </a:lnSpc>
            </a:pPr>
            <a:r>
              <a:rPr lang="fr-FR" sz="1100" kern="100">
                <a:solidFill>
                  <a:srgbClr val="3B4153"/>
                </a:solidFill>
                <a:latin typeface="Century Gothic"/>
                <a:ea typeface="Work Sans" pitchFamily="2" charset="0"/>
                <a:cs typeface="Work Sans" pitchFamily="2" charset="0"/>
              </a:rPr>
              <a:t>Responsable Domaines Applicatifs</a:t>
            </a:r>
            <a:endParaRPr lang="fr-FR" sz="1100" kern="100">
              <a:solidFill>
                <a:srgbClr val="3B4153"/>
              </a:solidFill>
              <a:effectLst/>
              <a:latin typeface="Century Gothic"/>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2593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85D4189-8ABF-2530-4E04-507D55AAF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8F0AAF33-CFE2-D586-18B6-2E1C1E78172E}"/>
              </a:ext>
            </a:extLst>
          </p:cNvPr>
          <p:cNvPicPr>
            <a:picLocks noChangeAspect="1"/>
          </p:cNvPicPr>
          <p:nvPr/>
        </p:nvPicPr>
        <p:blipFill>
          <a:blip r:embed="rId4"/>
          <a:stretch>
            <a:fillRect/>
          </a:stretch>
        </p:blipFill>
        <p:spPr>
          <a:xfrm>
            <a:off x="11408680" y="6074666"/>
            <a:ext cx="673807" cy="623196"/>
          </a:xfrm>
          <a:prstGeom prst="rect">
            <a:avLst/>
          </a:prstGeom>
        </p:spPr>
      </p:pic>
      <p:sp>
        <p:nvSpPr>
          <p:cNvPr id="7" name="Google Shape;100;p15">
            <a:extLst>
              <a:ext uri="{FF2B5EF4-FFF2-40B4-BE49-F238E27FC236}">
                <a16:creationId xmlns:a16="http://schemas.microsoft.com/office/drawing/2014/main" id="{F90BD704-6016-80F0-75B5-AC8D676CFDB1}"/>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4" name="Google Shape;100;p15">
            <a:extLst>
              <a:ext uri="{FF2B5EF4-FFF2-40B4-BE49-F238E27FC236}">
                <a16:creationId xmlns:a16="http://schemas.microsoft.com/office/drawing/2014/main" id="{2E205AD5-208A-CAD1-3386-8D54C9468B01}"/>
              </a:ext>
            </a:extLst>
          </p:cNvPr>
          <p:cNvSpPr txBox="1"/>
          <p:nvPr/>
        </p:nvSpPr>
        <p:spPr>
          <a:xfrm>
            <a:off x="308470" y="1512314"/>
            <a:ext cx="10781288" cy="5037685"/>
          </a:xfrm>
          <a:prstGeom prst="rect">
            <a:avLst/>
          </a:prstGeom>
          <a:noFill/>
          <a:ln>
            <a:noFill/>
          </a:ln>
        </p:spPr>
        <p:txBody>
          <a:bodyPr spcFirstLastPara="1" wrap="square" lIns="91425" tIns="45700" rIns="91425" bIns="45700" anchor="t" anchorCtr="0">
            <a:spAutoFit/>
          </a:bodyPr>
          <a:lstStyle/>
          <a:p>
            <a:pPr marL="547688" marR="548640" indent="-547688">
              <a:lnSpc>
                <a:spcPct val="107000"/>
              </a:lnSpc>
              <a:spcBef>
                <a:spcPts val="1800"/>
              </a:spcBef>
              <a:spcAft>
                <a:spcPts val="1800"/>
              </a:spcAft>
            </a:pPr>
            <a:r>
              <a:rPr lang="fr-FR" sz="1600" b="1">
                <a:solidFill>
                  <a:srgbClr val="3B4153"/>
                </a:solidFill>
                <a:latin typeface="NeoSans" panose="02000506020000020004" pitchFamily="50" charset="0"/>
                <a:ea typeface="Work Sans"/>
                <a:cs typeface="Work Sans"/>
                <a:sym typeface="Work Sans"/>
              </a:rPr>
              <a:t>LES PRINCIPALES </a:t>
            </a:r>
            <a:r>
              <a:rPr lang="fr-FR" sz="1600" b="1">
                <a:solidFill>
                  <a:srgbClr val="EE725B"/>
                </a:solidFill>
                <a:latin typeface="NeoSans" panose="020B0604020202020204" charset="0"/>
                <a:ea typeface="Work Sans"/>
                <a:cs typeface="Work Sans"/>
                <a:sym typeface="Work Sans"/>
              </a:rPr>
              <a:t>M</a:t>
            </a:r>
            <a:r>
              <a:rPr lang="fr-FR" sz="1600" b="1">
                <a:solidFill>
                  <a:srgbClr val="6CC49F"/>
                </a:solidFill>
                <a:latin typeface="NeoSans" panose="020B0604020202020204" charset="0"/>
                <a:ea typeface="Work Sans"/>
                <a:cs typeface="Work Sans"/>
                <a:sym typeface="Work Sans"/>
              </a:rPr>
              <a:t>IS</a:t>
            </a:r>
            <a:r>
              <a:rPr lang="fr-FR" sz="1600" b="1">
                <a:solidFill>
                  <a:srgbClr val="EB4C65"/>
                </a:solidFill>
                <a:latin typeface="NeoSans" panose="020B0604020202020204" charset="0"/>
                <a:ea typeface="Work Sans"/>
                <a:cs typeface="Work Sans"/>
                <a:sym typeface="Work Sans"/>
              </a:rPr>
              <a:t>S</a:t>
            </a:r>
            <a:r>
              <a:rPr lang="fr-FR" sz="1600" b="1">
                <a:solidFill>
                  <a:srgbClr val="EC8280"/>
                </a:solidFill>
                <a:latin typeface="NeoSans" panose="020B0604020202020204" charset="0"/>
                <a:ea typeface="Work Sans"/>
                <a:cs typeface="Work Sans"/>
                <a:sym typeface="Work Sans"/>
              </a:rPr>
              <a:t>I</a:t>
            </a:r>
            <a:r>
              <a:rPr lang="fr-FR" sz="1600" b="1">
                <a:solidFill>
                  <a:srgbClr val="F1BF70"/>
                </a:solidFill>
                <a:latin typeface="NeoSans" panose="020B0604020202020204" charset="0"/>
                <a:ea typeface="Work Sans"/>
                <a:cs typeface="Work Sans"/>
                <a:sym typeface="Work Sans"/>
              </a:rPr>
              <a:t>O</a:t>
            </a:r>
            <a:r>
              <a:rPr lang="fr-FR" sz="1600" b="1">
                <a:solidFill>
                  <a:srgbClr val="ADD186"/>
                </a:solidFill>
                <a:latin typeface="NeoSans" panose="020B0604020202020204" charset="0"/>
                <a:ea typeface="Work Sans"/>
                <a:cs typeface="Work Sans"/>
                <a:sym typeface="Work Sans"/>
              </a:rPr>
              <a:t>NS</a:t>
            </a:r>
            <a:r>
              <a:rPr lang="fr-FR" sz="1600" b="1">
                <a:solidFill>
                  <a:srgbClr val="3B495E"/>
                </a:solidFill>
                <a:latin typeface="Work Sans" pitchFamily="2" charset="0"/>
                <a:ea typeface="Times New Roman" panose="02020603050405020304" pitchFamily="18" charset="0"/>
                <a:cs typeface="Times New Roman" panose="02020603050405020304" pitchFamily="18" charset="0"/>
              </a:rPr>
              <a:t> : </a:t>
            </a:r>
            <a:r>
              <a:rPr lang="fr-FR" sz="1600" b="1" i="1">
                <a:solidFill>
                  <a:srgbClr val="4472C4"/>
                </a:solidFill>
                <a:effectLst/>
                <a:latin typeface="Work Sans" pitchFamily="2" charset="0"/>
                <a:ea typeface="Calibri" panose="020F0502020204030204" pitchFamily="34" charset="0"/>
                <a:cs typeface="Times New Roman" panose="02020603050405020304" pitchFamily="18" charset="0"/>
              </a:rPr>
              <a:t>Développer notre Image, notre Réseau</a:t>
            </a:r>
            <a:r>
              <a:rPr lang="fr-FR" sz="1600" b="1" i="1">
                <a:solidFill>
                  <a:srgbClr val="4472C4"/>
                </a:solidFill>
                <a:latin typeface="Work Sans" pitchFamily="2" charset="0"/>
                <a:ea typeface="Calibri" panose="020F0502020204030204" pitchFamily="34" charset="0"/>
                <a:cs typeface="Times New Roman" panose="02020603050405020304" pitchFamily="18" charset="0"/>
              </a:rPr>
              <a:t> sur 3 axes</a:t>
            </a: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a:p>
            <a:pPr algn="just">
              <a:lnSpc>
                <a:spcPct val="107000"/>
              </a:lnSpc>
            </a:pPr>
            <a:r>
              <a:rPr lang="fr-FR" sz="1600">
                <a:solidFill>
                  <a:srgbClr val="000000"/>
                </a:solidFill>
                <a:effectLst/>
                <a:latin typeface="Work Sans" pitchFamily="2" charset="0"/>
                <a:ea typeface="Calibri" panose="020F0502020204030204" pitchFamily="34" charset="0"/>
                <a:cs typeface="Times New Roman" panose="02020603050405020304" pitchFamily="18" charset="0"/>
              </a:rPr>
              <a:t> </a:t>
            </a:r>
            <a:r>
              <a:rPr lang="fr-FR" sz="1600" b="1">
                <a:latin typeface="Work Sans" pitchFamily="2" charset="0"/>
                <a:ea typeface="Calibri" panose="020F0502020204030204" pitchFamily="34" charset="0"/>
                <a:cs typeface="Times New Roman" panose="02020603050405020304" pitchFamily="18" charset="0"/>
              </a:rPr>
              <a:t>L’Animation du réseau</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susciter le partage des bonnes pratiques,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piloter le niveau 1 des réponses du réseau sur la gestion administrative,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organiser des challenges en lien avec la direction, des partenariats et l'acquisition des clients,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détecter et relayer les besoins du réseau </a:t>
            </a:r>
          </a:p>
          <a:p>
            <a:endParaRPr lang="fr-FR" sz="1600">
              <a:latin typeface="Work Sans" pitchFamily="2" charset="0"/>
              <a:ea typeface="Calibri" panose="020F0502020204030204" pitchFamily="34" charset="0"/>
              <a:cs typeface="Times New Roman" panose="02020603050405020304" pitchFamily="18" charset="0"/>
            </a:endParaRPr>
          </a:p>
          <a:p>
            <a:r>
              <a:rPr lang="fr-FR" sz="1600" b="1">
                <a:latin typeface="Work Sans" pitchFamily="2" charset="0"/>
                <a:ea typeface="Calibri" panose="020F0502020204030204" pitchFamily="34" charset="0"/>
                <a:cs typeface="Times New Roman" panose="02020603050405020304" pitchFamily="18" charset="0"/>
              </a:rPr>
              <a:t>La Communication</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développer une communication interne et externe de la marque </a:t>
            </a:r>
            <a:r>
              <a:rPr lang="fr-FR" sz="1600" b="1">
                <a:solidFill>
                  <a:srgbClr val="EE725B"/>
                </a:solidFill>
                <a:latin typeface="NeoSans" panose="020B0604020202020204" charset="0"/>
                <a:ea typeface="Work Sans"/>
                <a:cs typeface="Work Sans"/>
                <a:sym typeface="Work Sans"/>
              </a:rPr>
              <a:t>A</a:t>
            </a:r>
            <a:r>
              <a:rPr lang="fr-FR" sz="1600" b="1">
                <a:solidFill>
                  <a:srgbClr val="6CC49F"/>
                </a:solidFill>
                <a:latin typeface="NeoSans" panose="020B0604020202020204" charset="0"/>
                <a:ea typeface="Work Sans"/>
                <a:cs typeface="Work Sans"/>
                <a:sym typeface="Work Sans"/>
              </a:rPr>
              <a:t>SE</a:t>
            </a:r>
            <a:r>
              <a:rPr lang="fr-FR" sz="1600" b="1">
                <a:solidFill>
                  <a:srgbClr val="EB4C65"/>
                </a:solidFill>
                <a:latin typeface="NeoSans" panose="020B0604020202020204" charset="0"/>
                <a:ea typeface="Work Sans"/>
                <a:cs typeface="Work Sans"/>
                <a:sym typeface="Work Sans"/>
              </a:rPr>
              <a:t>N</a:t>
            </a:r>
            <a:r>
              <a:rPr lang="fr-FR" sz="1600" b="1">
                <a:solidFill>
                  <a:srgbClr val="EC8280"/>
                </a:solidFill>
                <a:latin typeface="NeoSans" panose="020B0604020202020204" charset="0"/>
                <a:ea typeface="Work Sans"/>
                <a:cs typeface="Work Sans"/>
                <a:sym typeface="Work Sans"/>
              </a:rPr>
              <a:t>S</a:t>
            </a:r>
            <a:r>
              <a:rPr lang="fr-FR" sz="1600" b="1">
                <a:solidFill>
                  <a:srgbClr val="F1BF70"/>
                </a:solidFill>
                <a:latin typeface="NeoSans" panose="020B0604020202020204" charset="0"/>
                <a:ea typeface="Work Sans"/>
                <a:cs typeface="Work Sans"/>
                <a:sym typeface="Work Sans"/>
              </a:rPr>
              <a:t>IL</a:t>
            </a:r>
            <a:r>
              <a:rPr lang="fr-FR" sz="1600" b="1">
                <a:solidFill>
                  <a:srgbClr val="ADD186"/>
                </a:solidFill>
                <a:latin typeface="NeoSans" panose="020B0604020202020204" charset="0"/>
                <a:ea typeface="Work Sans"/>
                <a:cs typeface="Work Sans"/>
                <a:sym typeface="Work Sans"/>
              </a:rPr>
              <a:t>E</a:t>
            </a:r>
            <a:r>
              <a:rPr lang="fr-FR" sz="1600">
                <a:latin typeface="Work Sans" pitchFamily="2" charset="0"/>
                <a:ea typeface="Calibri" panose="020F0502020204030204" pitchFamily="34" charset="0"/>
                <a:cs typeface="Times New Roman" panose="02020603050405020304" pitchFamily="18" charset="0"/>
              </a:rPr>
              <a:t>,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organiser les événements en lien avec le réseau,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diffuser des bonnes pratiques de la communication,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mettre à disposition les ressources au profit du réseau, </a:t>
            </a:r>
          </a:p>
          <a:p>
            <a:endParaRPr lang="fr-FR" sz="1600">
              <a:latin typeface="Work Sans" pitchFamily="2" charset="0"/>
              <a:ea typeface="Calibri" panose="020F0502020204030204" pitchFamily="34" charset="0"/>
              <a:cs typeface="Times New Roman" panose="02020603050405020304" pitchFamily="18" charset="0"/>
            </a:endParaRPr>
          </a:p>
          <a:p>
            <a:r>
              <a:rPr lang="fr-FR" sz="1600" b="1">
                <a:latin typeface="Work Sans" pitchFamily="2" charset="0"/>
                <a:ea typeface="Calibri" panose="020F0502020204030204" pitchFamily="34" charset="0"/>
                <a:cs typeface="Times New Roman" panose="02020603050405020304" pitchFamily="18" charset="0"/>
              </a:rPr>
              <a:t>Les Partenariats</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développer des partenariats avec des organismes et institutions de référence à même de nous apporter de nouvelles solutions, de nous amener de l'activité, de la complémentarité et une plus grande visibilité sur les territoires en lien avec la direction de la communication.</a:t>
            </a:r>
          </a:p>
          <a:p>
            <a:pPr algn="just">
              <a:lnSpc>
                <a:spcPct val="107000"/>
              </a:lnSpc>
            </a:pP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p:txBody>
      </p:sp>
      <p:sp>
        <p:nvSpPr>
          <p:cNvPr id="3" name="Google Shape;100;p15">
            <a:extLst>
              <a:ext uri="{FF2B5EF4-FFF2-40B4-BE49-F238E27FC236}">
                <a16:creationId xmlns:a16="http://schemas.microsoft.com/office/drawing/2014/main" id="{9AC47ADB-8267-288B-50C9-B7CE8D40C309}"/>
              </a:ext>
            </a:extLst>
          </p:cNvPr>
          <p:cNvSpPr txBox="1"/>
          <p:nvPr/>
        </p:nvSpPr>
        <p:spPr>
          <a:xfrm>
            <a:off x="408480" y="727278"/>
            <a:ext cx="11375039" cy="954067"/>
          </a:xfrm>
          <a:prstGeom prst="rect">
            <a:avLst/>
          </a:prstGeom>
          <a:noFill/>
          <a:ln>
            <a:noFill/>
          </a:ln>
        </p:spPr>
        <p:txBody>
          <a:bodyPr spcFirstLastPara="1" wrap="square" lIns="91425" tIns="45700" rIns="91425" bIns="45700" anchor="t" anchorCtr="0">
            <a:spAutoFit/>
          </a:bodyPr>
          <a:lstStyle/>
          <a:p>
            <a:pPr lvl="0"/>
            <a:r>
              <a:rPr lang="fr-FR" sz="2800" b="1">
                <a:solidFill>
                  <a:srgbClr val="3B4153"/>
                </a:solidFill>
                <a:latin typeface="NeoSans" panose="02000506020000020004" pitchFamily="50" charset="0"/>
                <a:sym typeface="Work Sans"/>
              </a:rPr>
              <a:t>LE DEPARTEMENT DU RAYONNEMENT ASENSILE, ou « </a:t>
            </a:r>
            <a:r>
              <a:rPr lang="fr-FR" sz="2800" b="1">
                <a:solidFill>
                  <a:srgbClr val="EC8280"/>
                </a:solidFill>
                <a:latin typeface="NeoSans" panose="02000506020000020004" pitchFamily="50" charset="0"/>
                <a:sym typeface="Work Sans"/>
              </a:rPr>
              <a:t>D</a:t>
            </a:r>
            <a:r>
              <a:rPr lang="fr-FR" sz="2800" b="1">
                <a:solidFill>
                  <a:srgbClr val="6CC49F"/>
                </a:solidFill>
                <a:latin typeface="NeoSans" panose="02000506020000020004" pitchFamily="50" charset="0"/>
                <a:sym typeface="Work Sans"/>
              </a:rPr>
              <a:t>R</a:t>
            </a:r>
            <a:r>
              <a:rPr lang="fr-FR" sz="2800" b="1">
                <a:solidFill>
                  <a:srgbClr val="EB4C65"/>
                </a:solidFill>
                <a:latin typeface="NeoSans" panose="02000506020000020004" pitchFamily="50" charset="0"/>
                <a:sym typeface="Work Sans"/>
              </a:rPr>
              <a:t>A</a:t>
            </a:r>
            <a:r>
              <a:rPr lang="fr-FR" sz="2800" b="1">
                <a:solidFill>
                  <a:srgbClr val="3B4153"/>
                </a:solidFill>
                <a:latin typeface="NeoSans" panose="02000506020000020004" pitchFamily="50" charset="0"/>
                <a:sym typeface="Work Sans"/>
              </a:rPr>
              <a:t> »</a:t>
            </a:r>
          </a:p>
          <a:p>
            <a:pPr marL="0" marR="0" lvl="0" indent="0" rtl="0">
              <a:spcBef>
                <a:spcPts val="0"/>
              </a:spcBef>
              <a:spcAft>
                <a:spcPts val="0"/>
              </a:spcAft>
              <a:buNone/>
            </a:pPr>
            <a:endParaRPr lang="fr-FR" sz="2800" b="1">
              <a:solidFill>
                <a:srgbClr val="3B4153"/>
              </a:solidFill>
              <a:latin typeface="Work Sans" pitchFamily="2" charset="0"/>
              <a:ea typeface="Work Sans"/>
              <a:cs typeface="Work Sans"/>
              <a:sym typeface="Work Sans"/>
            </a:endParaRPr>
          </a:p>
        </p:txBody>
      </p:sp>
    </p:spTree>
    <p:extLst>
      <p:ext uri="{BB962C8B-B14F-4D97-AF65-F5344CB8AC3E}">
        <p14:creationId xmlns:p14="http://schemas.microsoft.com/office/powerpoint/2010/main" val="114047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5F894-C20B-1847-F07F-5BAE40C6A5A5}"/>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74DC3174-D307-EC33-3B9F-A9B221B3DA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9C01E06A-6F7A-5326-AF91-68E647CC469E}"/>
              </a:ext>
            </a:extLst>
          </p:cNvPr>
          <p:cNvPicPr>
            <a:picLocks noChangeAspect="1"/>
          </p:cNvPicPr>
          <p:nvPr/>
        </p:nvPicPr>
        <p:blipFill>
          <a:blip r:embed="rId4"/>
          <a:stretch>
            <a:fillRect/>
          </a:stretch>
        </p:blipFill>
        <p:spPr>
          <a:xfrm>
            <a:off x="11408680" y="6074666"/>
            <a:ext cx="673807" cy="623196"/>
          </a:xfrm>
          <a:prstGeom prst="rect">
            <a:avLst/>
          </a:prstGeom>
        </p:spPr>
      </p:pic>
      <p:sp>
        <p:nvSpPr>
          <p:cNvPr id="8" name="Google Shape;100;p15">
            <a:extLst>
              <a:ext uri="{FF2B5EF4-FFF2-40B4-BE49-F238E27FC236}">
                <a16:creationId xmlns:a16="http://schemas.microsoft.com/office/drawing/2014/main" id="{64C4B796-1D2C-9A31-E7B0-A783EBA524BC}"/>
              </a:ext>
            </a:extLst>
          </p:cNvPr>
          <p:cNvSpPr txBox="1"/>
          <p:nvPr/>
        </p:nvSpPr>
        <p:spPr>
          <a:xfrm>
            <a:off x="308470" y="1086035"/>
            <a:ext cx="11375039" cy="523180"/>
          </a:xfrm>
          <a:prstGeom prst="rect">
            <a:avLst/>
          </a:prstGeom>
          <a:noFill/>
          <a:ln>
            <a:noFill/>
          </a:ln>
        </p:spPr>
        <p:txBody>
          <a:bodyPr spcFirstLastPara="1" wrap="square" lIns="91425" tIns="45700" rIns="91425" bIns="45700" anchor="t" anchorCtr="0">
            <a:spAutoFit/>
          </a:bodyPr>
          <a:lstStyle/>
          <a:p>
            <a:pPr lvl="0"/>
            <a:r>
              <a:rPr lang="fr-FR" sz="2800" b="1">
                <a:solidFill>
                  <a:srgbClr val="3B4153"/>
                </a:solidFill>
                <a:latin typeface="NeoSans" panose="02000506020000020004" pitchFamily="50" charset="0"/>
                <a:sym typeface="Work Sans"/>
              </a:rPr>
              <a:t>LA DIRECTION DES OPERATIONS COMMERCIALES, ou « </a:t>
            </a:r>
            <a:r>
              <a:rPr lang="fr-FR" sz="2800" b="1">
                <a:solidFill>
                  <a:srgbClr val="EC8280"/>
                </a:solidFill>
                <a:latin typeface="NeoSans" panose="02000506020000020004" pitchFamily="50" charset="0"/>
                <a:sym typeface="Work Sans"/>
              </a:rPr>
              <a:t>D</a:t>
            </a:r>
            <a:r>
              <a:rPr lang="fr-FR" sz="2800" b="1">
                <a:solidFill>
                  <a:srgbClr val="6CC49F"/>
                </a:solidFill>
                <a:latin typeface="NeoSans" panose="02000506020000020004" pitchFamily="50" charset="0"/>
                <a:sym typeface="Work Sans"/>
              </a:rPr>
              <a:t>O</a:t>
            </a:r>
            <a:r>
              <a:rPr lang="fr-FR" sz="2800" b="1">
                <a:solidFill>
                  <a:srgbClr val="EB4C65"/>
                </a:solidFill>
                <a:latin typeface="NeoSans" panose="02000506020000020004" pitchFamily="50" charset="0"/>
                <a:sym typeface="Work Sans"/>
              </a:rPr>
              <a:t>C</a:t>
            </a:r>
            <a:r>
              <a:rPr lang="fr-FR" sz="2800" b="1">
                <a:solidFill>
                  <a:srgbClr val="3B4153"/>
                </a:solidFill>
                <a:latin typeface="NeoSans" panose="02000506020000020004" pitchFamily="50" charset="0"/>
                <a:sym typeface="Work Sans"/>
              </a:rPr>
              <a:t> »</a:t>
            </a:r>
            <a:endParaRPr lang="fr-FR" sz="2800" b="1">
              <a:solidFill>
                <a:srgbClr val="3B4153"/>
              </a:solidFill>
              <a:latin typeface="Work Sans" pitchFamily="2" charset="0"/>
              <a:ea typeface="Work Sans"/>
              <a:cs typeface="Work Sans"/>
              <a:sym typeface="Work Sans"/>
            </a:endParaRPr>
          </a:p>
        </p:txBody>
      </p:sp>
      <p:sp>
        <p:nvSpPr>
          <p:cNvPr id="9" name="Google Shape;100;p15">
            <a:extLst>
              <a:ext uri="{FF2B5EF4-FFF2-40B4-BE49-F238E27FC236}">
                <a16:creationId xmlns:a16="http://schemas.microsoft.com/office/drawing/2014/main" id="{31F47807-4043-86C1-8161-B3C528106BFF}"/>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10" name="Google Shape;100;p15">
            <a:extLst>
              <a:ext uri="{FF2B5EF4-FFF2-40B4-BE49-F238E27FC236}">
                <a16:creationId xmlns:a16="http://schemas.microsoft.com/office/drawing/2014/main" id="{FEE91FBD-1657-EE95-24F0-3A6E59C4847B}"/>
              </a:ext>
            </a:extLst>
          </p:cNvPr>
          <p:cNvSpPr txBox="1"/>
          <p:nvPr/>
        </p:nvSpPr>
        <p:spPr>
          <a:xfrm>
            <a:off x="308470" y="2194359"/>
            <a:ext cx="10781288" cy="3577606"/>
          </a:xfrm>
          <a:prstGeom prst="rect">
            <a:avLst/>
          </a:prstGeom>
          <a:noFill/>
          <a:ln>
            <a:noFill/>
          </a:ln>
        </p:spPr>
        <p:txBody>
          <a:bodyPr spcFirstLastPara="1" wrap="square" lIns="91425" tIns="45700" rIns="91425" bIns="45700" anchor="t" anchorCtr="0">
            <a:spAutoFit/>
          </a:bodyPr>
          <a:lstStyle/>
          <a:p>
            <a:pPr marL="547688" marR="548640" indent="-547688">
              <a:lnSpc>
                <a:spcPct val="107000"/>
              </a:lnSpc>
              <a:spcBef>
                <a:spcPts val="1800"/>
              </a:spcBef>
              <a:spcAft>
                <a:spcPts val="1800"/>
              </a:spcAft>
            </a:pPr>
            <a:r>
              <a:rPr lang="fr-FR" sz="1600" b="1">
                <a:solidFill>
                  <a:srgbClr val="3B4153"/>
                </a:solidFill>
                <a:latin typeface="NeoSans" panose="02000506020000020004" pitchFamily="50" charset="0"/>
                <a:ea typeface="Work Sans"/>
                <a:cs typeface="Work Sans"/>
                <a:sym typeface="Work Sans"/>
              </a:rPr>
              <a:t>LES PRINCIPALES </a:t>
            </a:r>
            <a:r>
              <a:rPr lang="fr-FR" sz="1600" b="1">
                <a:solidFill>
                  <a:srgbClr val="EE725B"/>
                </a:solidFill>
                <a:latin typeface="NeoSans" panose="020B0604020202020204" charset="0"/>
                <a:ea typeface="Work Sans"/>
                <a:cs typeface="Work Sans"/>
                <a:sym typeface="Work Sans"/>
              </a:rPr>
              <a:t>M</a:t>
            </a:r>
            <a:r>
              <a:rPr lang="fr-FR" sz="1600" b="1">
                <a:solidFill>
                  <a:srgbClr val="6CC49F"/>
                </a:solidFill>
                <a:latin typeface="NeoSans" panose="020B0604020202020204" charset="0"/>
                <a:ea typeface="Work Sans"/>
                <a:cs typeface="Work Sans"/>
                <a:sym typeface="Work Sans"/>
              </a:rPr>
              <a:t>IS</a:t>
            </a:r>
            <a:r>
              <a:rPr lang="fr-FR" sz="1600" b="1">
                <a:solidFill>
                  <a:srgbClr val="EB4C65"/>
                </a:solidFill>
                <a:latin typeface="NeoSans" panose="020B0604020202020204" charset="0"/>
                <a:ea typeface="Work Sans"/>
                <a:cs typeface="Work Sans"/>
                <a:sym typeface="Work Sans"/>
              </a:rPr>
              <a:t>S</a:t>
            </a:r>
            <a:r>
              <a:rPr lang="fr-FR" sz="1600" b="1">
                <a:solidFill>
                  <a:srgbClr val="EC8280"/>
                </a:solidFill>
                <a:latin typeface="NeoSans" panose="020B0604020202020204" charset="0"/>
                <a:ea typeface="Work Sans"/>
                <a:cs typeface="Work Sans"/>
                <a:sym typeface="Work Sans"/>
              </a:rPr>
              <a:t>I</a:t>
            </a:r>
            <a:r>
              <a:rPr lang="fr-FR" sz="1600" b="1">
                <a:solidFill>
                  <a:srgbClr val="F1BF70"/>
                </a:solidFill>
                <a:latin typeface="NeoSans" panose="020B0604020202020204" charset="0"/>
                <a:ea typeface="Work Sans"/>
                <a:cs typeface="Work Sans"/>
                <a:sym typeface="Work Sans"/>
              </a:rPr>
              <a:t>O</a:t>
            </a:r>
            <a:r>
              <a:rPr lang="fr-FR" sz="1600" b="1">
                <a:solidFill>
                  <a:srgbClr val="ADD186"/>
                </a:solidFill>
                <a:latin typeface="NeoSans" panose="020B0604020202020204" charset="0"/>
                <a:ea typeface="Work Sans"/>
                <a:cs typeface="Work Sans"/>
                <a:sym typeface="Work Sans"/>
              </a:rPr>
              <a:t>NS</a:t>
            </a:r>
            <a:r>
              <a:rPr lang="fr-FR" sz="1600" b="1">
                <a:solidFill>
                  <a:srgbClr val="3B495E"/>
                </a:solidFill>
                <a:latin typeface="Work Sans" pitchFamily="2" charset="0"/>
                <a:ea typeface="Times New Roman" panose="02020603050405020304" pitchFamily="18" charset="0"/>
                <a:cs typeface="Times New Roman" panose="02020603050405020304" pitchFamily="18" charset="0"/>
              </a:rPr>
              <a:t> : </a:t>
            </a:r>
            <a:r>
              <a:rPr lang="fr-FR" sz="1600" b="1" i="1">
                <a:solidFill>
                  <a:srgbClr val="4472C4"/>
                </a:solidFill>
                <a:latin typeface="Work Sans" pitchFamily="2" charset="0"/>
                <a:ea typeface="Calibri" panose="020F0502020204030204" pitchFamily="34" charset="0"/>
                <a:cs typeface="Times New Roman" panose="02020603050405020304" pitchFamily="18" charset="0"/>
              </a:rPr>
              <a:t>bâtir à un réseau national de qualité au maillage efficace sur 2 axes</a:t>
            </a:r>
          </a:p>
          <a:p>
            <a:pPr algn="just">
              <a:lnSpc>
                <a:spcPct val="107000"/>
              </a:lnSpc>
            </a:pPr>
            <a:r>
              <a:rPr lang="fr-FR" sz="1600">
                <a:solidFill>
                  <a:srgbClr val="000000"/>
                </a:solidFill>
                <a:effectLst/>
                <a:latin typeface="Work Sans" pitchFamily="2" charset="0"/>
                <a:ea typeface="Calibri" panose="020F0502020204030204" pitchFamily="34" charset="0"/>
                <a:cs typeface="Times New Roman" panose="02020603050405020304" pitchFamily="18" charset="0"/>
              </a:rPr>
              <a:t> </a:t>
            </a:r>
            <a:r>
              <a:rPr lang="fr-FR" sz="1600" b="1">
                <a:latin typeface="Work Sans" pitchFamily="2" charset="0"/>
                <a:ea typeface="Calibri" panose="020F0502020204030204" pitchFamily="34" charset="0"/>
                <a:cs typeface="Times New Roman" panose="02020603050405020304" pitchFamily="18" charset="0"/>
              </a:rPr>
              <a:t>Le Déploiement et le Maillage</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développer un réseau national collaboratif et non concurrentiel avec une présence sur chaque zone attractive,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recruter des profils d'accompagnateurs </a:t>
            </a:r>
          </a:p>
          <a:p>
            <a:endParaRPr lang="fr-FR" sz="1600">
              <a:latin typeface="Work Sans" pitchFamily="2" charset="0"/>
              <a:ea typeface="Calibri" panose="020F0502020204030204" pitchFamily="34" charset="0"/>
              <a:cs typeface="Times New Roman" panose="02020603050405020304" pitchFamily="18" charset="0"/>
            </a:endParaRPr>
          </a:p>
          <a:p>
            <a:pPr algn="just">
              <a:lnSpc>
                <a:spcPct val="107000"/>
              </a:lnSpc>
            </a:pPr>
            <a:r>
              <a:rPr lang="fr-FR" sz="1600" b="1">
                <a:latin typeface="Work Sans" pitchFamily="2" charset="0"/>
                <a:ea typeface="Calibri" panose="020F0502020204030204" pitchFamily="34" charset="0"/>
                <a:cs typeface="Times New Roman" panose="02020603050405020304" pitchFamily="18" charset="0"/>
              </a:rPr>
              <a:t>L’Acquisition des clients</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générer des flux d'activités via des appels à projets, appels d'offres,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suivi des relations commerciales déjà existantes,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détection de projets et construction en lien avec l'ingénierie pédagogique </a:t>
            </a:r>
            <a:r>
              <a:rPr lang="fr-FR" sz="1600" err="1">
                <a:latin typeface="Work Sans" pitchFamily="2" charset="0"/>
                <a:ea typeface="Calibri" panose="020F0502020204030204" pitchFamily="34" charset="0"/>
                <a:cs typeface="Times New Roman" panose="02020603050405020304" pitchFamily="18" charset="0"/>
              </a:rPr>
              <a:t>etc</a:t>
            </a:r>
            <a:r>
              <a:rPr lang="fr-FR" sz="1600">
                <a:latin typeface="Work Sans" pitchFamily="2" charset="0"/>
                <a:ea typeface="Calibri" panose="020F0502020204030204" pitchFamily="34" charset="0"/>
                <a:cs typeface="Times New Roman" panose="02020603050405020304" pitchFamily="18" charset="0"/>
              </a:rPr>
              <a:t> ...</a:t>
            </a:r>
          </a:p>
          <a:p>
            <a:endParaRPr lang="fr-FR" sz="1600">
              <a:latin typeface="Work Sans" pitchFamily="2" charset="0"/>
              <a:ea typeface="Calibri" panose="020F0502020204030204" pitchFamily="34" charset="0"/>
              <a:cs typeface="Times New Roman" panose="02020603050405020304" pitchFamily="18" charset="0"/>
            </a:endParaRPr>
          </a:p>
          <a:p>
            <a:pPr algn="just">
              <a:lnSpc>
                <a:spcPct val="107000"/>
              </a:lnSpc>
            </a:pP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631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08DE4-C9CE-9FE4-C271-313DACBC7D49}"/>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8EBEE7AC-DCC3-A296-94D8-AB2BB8F36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468132" cy="6858001"/>
          </a:xfrm>
          <a:prstGeom prst="rect">
            <a:avLst/>
          </a:prstGeom>
        </p:spPr>
      </p:pic>
      <p:pic>
        <p:nvPicPr>
          <p:cNvPr id="6" name="Image 5">
            <a:extLst>
              <a:ext uri="{FF2B5EF4-FFF2-40B4-BE49-F238E27FC236}">
                <a16:creationId xmlns:a16="http://schemas.microsoft.com/office/drawing/2014/main" id="{66E00AD3-F2EB-E070-0FFF-1D00FDFDA114}"/>
              </a:ext>
            </a:extLst>
          </p:cNvPr>
          <p:cNvPicPr>
            <a:picLocks noChangeAspect="1"/>
          </p:cNvPicPr>
          <p:nvPr/>
        </p:nvPicPr>
        <p:blipFill>
          <a:blip r:embed="rId4"/>
          <a:stretch>
            <a:fillRect/>
          </a:stretch>
        </p:blipFill>
        <p:spPr>
          <a:xfrm>
            <a:off x="11408680" y="6074666"/>
            <a:ext cx="673807" cy="623196"/>
          </a:xfrm>
          <a:prstGeom prst="rect">
            <a:avLst/>
          </a:prstGeom>
        </p:spPr>
      </p:pic>
      <p:sp>
        <p:nvSpPr>
          <p:cNvPr id="8" name="Google Shape;100;p15">
            <a:extLst>
              <a:ext uri="{FF2B5EF4-FFF2-40B4-BE49-F238E27FC236}">
                <a16:creationId xmlns:a16="http://schemas.microsoft.com/office/drawing/2014/main" id="{C3DFFCD9-A2DA-1855-72CE-34FB8434FC8B}"/>
              </a:ext>
            </a:extLst>
          </p:cNvPr>
          <p:cNvSpPr txBox="1"/>
          <p:nvPr/>
        </p:nvSpPr>
        <p:spPr>
          <a:xfrm>
            <a:off x="308470" y="200766"/>
            <a:ext cx="11375039" cy="954067"/>
          </a:xfrm>
          <a:prstGeom prst="rect">
            <a:avLst/>
          </a:prstGeom>
          <a:noFill/>
          <a:ln>
            <a:noFill/>
          </a:ln>
        </p:spPr>
        <p:txBody>
          <a:bodyPr spcFirstLastPara="1" wrap="square" lIns="91425" tIns="45700" rIns="91425" bIns="45700" anchor="t" anchorCtr="0">
            <a:spAutoFit/>
          </a:bodyPr>
          <a:lstStyle/>
          <a:p>
            <a:pPr lvl="0"/>
            <a:r>
              <a:rPr lang="fr-FR" sz="2800" b="1">
                <a:solidFill>
                  <a:srgbClr val="3B4153"/>
                </a:solidFill>
                <a:latin typeface="NeoSans" panose="02000506020000020004" pitchFamily="50" charset="0"/>
              </a:rPr>
              <a:t>LE POLE SOLUTIONS, ou « </a:t>
            </a:r>
            <a:r>
              <a:rPr lang="fr-FR" sz="2800" b="1">
                <a:solidFill>
                  <a:srgbClr val="EC8280"/>
                </a:solidFill>
                <a:latin typeface="NeoSans" panose="02000506020000020004" pitchFamily="50" charset="0"/>
              </a:rPr>
              <a:t>P</a:t>
            </a:r>
            <a:r>
              <a:rPr lang="fr-FR" sz="2800" b="1">
                <a:solidFill>
                  <a:srgbClr val="6CC49F"/>
                </a:solidFill>
                <a:latin typeface="NeoSans" panose="02000506020000020004" pitchFamily="50" charset="0"/>
              </a:rPr>
              <a:t>S</a:t>
            </a:r>
            <a:r>
              <a:rPr lang="fr-FR" sz="2800" b="1">
                <a:solidFill>
                  <a:srgbClr val="3B4153"/>
                </a:solidFill>
                <a:latin typeface="NeoSans" panose="02000506020000020004" pitchFamily="50" charset="0"/>
              </a:rPr>
              <a:t> »</a:t>
            </a:r>
          </a:p>
          <a:p>
            <a:pPr lvl="0"/>
            <a:endParaRPr lang="fr-FR" sz="2800" b="1">
              <a:solidFill>
                <a:srgbClr val="3B4153"/>
              </a:solidFill>
              <a:latin typeface="Work Sans" pitchFamily="2" charset="0"/>
              <a:ea typeface="Work Sans"/>
              <a:cs typeface="Work Sans"/>
              <a:sym typeface="Work Sans"/>
            </a:endParaRPr>
          </a:p>
        </p:txBody>
      </p:sp>
      <p:sp>
        <p:nvSpPr>
          <p:cNvPr id="9" name="Google Shape;100;p15">
            <a:extLst>
              <a:ext uri="{FF2B5EF4-FFF2-40B4-BE49-F238E27FC236}">
                <a16:creationId xmlns:a16="http://schemas.microsoft.com/office/drawing/2014/main" id="{36F4D007-5655-43BB-BA11-23F06D504C52}"/>
              </a:ext>
            </a:extLst>
          </p:cNvPr>
          <p:cNvSpPr txBox="1"/>
          <p:nvPr/>
        </p:nvSpPr>
        <p:spPr>
          <a:xfrm rot="5400000">
            <a:off x="9122304" y="2733208"/>
            <a:ext cx="5246558"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fr-FR" sz="4800" b="1">
                <a:solidFill>
                  <a:srgbClr val="EE725B"/>
                </a:solidFill>
                <a:latin typeface="NeoSans" panose="02000506020000020004" pitchFamily="50" charset="0"/>
                <a:ea typeface="Work Sans"/>
                <a:cs typeface="Work Sans"/>
                <a:sym typeface="Work Sans"/>
              </a:rPr>
              <a:t>OR</a:t>
            </a:r>
            <a:r>
              <a:rPr lang="fr-FR" sz="4800" b="1">
                <a:solidFill>
                  <a:srgbClr val="6CC49F"/>
                </a:solidFill>
                <a:latin typeface="NeoSans" panose="02000506020000020004" pitchFamily="50" charset="0"/>
                <a:ea typeface="Work Sans"/>
                <a:cs typeface="Work Sans"/>
                <a:sym typeface="Work Sans"/>
              </a:rPr>
              <a:t>GA</a:t>
            </a:r>
            <a:r>
              <a:rPr lang="fr-FR" sz="4800" b="1">
                <a:solidFill>
                  <a:srgbClr val="EB4C65"/>
                </a:solidFill>
                <a:latin typeface="NeoSans" panose="02000506020000020004" pitchFamily="50" charset="0"/>
                <a:ea typeface="Work Sans"/>
                <a:cs typeface="Work Sans"/>
                <a:sym typeface="Work Sans"/>
              </a:rPr>
              <a:t>NI</a:t>
            </a:r>
            <a:r>
              <a:rPr lang="fr-FR" sz="4800" b="1">
                <a:solidFill>
                  <a:srgbClr val="EC8280"/>
                </a:solidFill>
                <a:latin typeface="NeoSans" panose="02000506020000020004" pitchFamily="50" charset="0"/>
                <a:ea typeface="Work Sans"/>
                <a:cs typeface="Work Sans"/>
                <a:sym typeface="Work Sans"/>
              </a:rPr>
              <a:t>GR</a:t>
            </a:r>
            <a:r>
              <a:rPr lang="fr-FR" sz="4800" b="1">
                <a:solidFill>
                  <a:srgbClr val="F1BF70"/>
                </a:solidFill>
                <a:latin typeface="NeoSans" panose="02000506020000020004" pitchFamily="50" charset="0"/>
                <a:ea typeface="Work Sans"/>
                <a:cs typeface="Work Sans"/>
                <a:sym typeface="Work Sans"/>
              </a:rPr>
              <a:t>AM</a:t>
            </a:r>
            <a:r>
              <a:rPr lang="fr-FR" sz="4800" b="1">
                <a:solidFill>
                  <a:srgbClr val="ADD186"/>
                </a:solidFill>
                <a:latin typeface="NeoSans" panose="02000506020000020004" pitchFamily="50" charset="0"/>
                <a:ea typeface="Work Sans"/>
                <a:cs typeface="Work Sans"/>
                <a:sym typeface="Work Sans"/>
              </a:rPr>
              <a:t>ME</a:t>
            </a:r>
          </a:p>
        </p:txBody>
      </p:sp>
      <p:sp>
        <p:nvSpPr>
          <p:cNvPr id="10" name="Google Shape;100;p15">
            <a:extLst>
              <a:ext uri="{FF2B5EF4-FFF2-40B4-BE49-F238E27FC236}">
                <a16:creationId xmlns:a16="http://schemas.microsoft.com/office/drawing/2014/main" id="{421CBE01-3111-34C7-D037-C2817DB38494}"/>
              </a:ext>
            </a:extLst>
          </p:cNvPr>
          <p:cNvSpPr txBox="1"/>
          <p:nvPr/>
        </p:nvSpPr>
        <p:spPr>
          <a:xfrm>
            <a:off x="316264" y="677799"/>
            <a:ext cx="10781288" cy="6005322"/>
          </a:xfrm>
          <a:prstGeom prst="rect">
            <a:avLst/>
          </a:prstGeom>
          <a:noFill/>
          <a:ln>
            <a:noFill/>
          </a:ln>
        </p:spPr>
        <p:txBody>
          <a:bodyPr spcFirstLastPara="1" wrap="square" lIns="91425" tIns="45700" rIns="91425" bIns="45700" anchor="t" anchorCtr="0">
            <a:spAutoFit/>
          </a:bodyPr>
          <a:lstStyle/>
          <a:p>
            <a:pPr marL="547688" marR="548640" indent="-547688">
              <a:lnSpc>
                <a:spcPct val="107000"/>
              </a:lnSpc>
              <a:spcBef>
                <a:spcPts val="1800"/>
              </a:spcBef>
              <a:spcAft>
                <a:spcPts val="1800"/>
              </a:spcAft>
            </a:pPr>
            <a:r>
              <a:rPr lang="fr-FR" sz="1600" b="1">
                <a:solidFill>
                  <a:srgbClr val="3B4153"/>
                </a:solidFill>
                <a:latin typeface="NeoSans" panose="02000506020000020004" pitchFamily="50" charset="0"/>
                <a:ea typeface="Work Sans"/>
                <a:cs typeface="Work Sans"/>
                <a:sym typeface="Work Sans"/>
              </a:rPr>
              <a:t>LES PRINCIPALES </a:t>
            </a:r>
            <a:r>
              <a:rPr lang="fr-FR" sz="1600" b="1">
                <a:solidFill>
                  <a:srgbClr val="EE725B"/>
                </a:solidFill>
                <a:latin typeface="NeoSans" panose="020B0604020202020204" charset="0"/>
                <a:ea typeface="Work Sans"/>
                <a:cs typeface="Work Sans"/>
                <a:sym typeface="Work Sans"/>
              </a:rPr>
              <a:t>M</a:t>
            </a:r>
            <a:r>
              <a:rPr lang="fr-FR" sz="1600" b="1">
                <a:solidFill>
                  <a:srgbClr val="6CC49F"/>
                </a:solidFill>
                <a:latin typeface="NeoSans" panose="020B0604020202020204" charset="0"/>
                <a:ea typeface="Work Sans"/>
                <a:cs typeface="Work Sans"/>
                <a:sym typeface="Work Sans"/>
              </a:rPr>
              <a:t>IS</a:t>
            </a:r>
            <a:r>
              <a:rPr lang="fr-FR" sz="1600" b="1">
                <a:solidFill>
                  <a:srgbClr val="EB4C65"/>
                </a:solidFill>
                <a:latin typeface="NeoSans" panose="020B0604020202020204" charset="0"/>
                <a:ea typeface="Work Sans"/>
                <a:cs typeface="Work Sans"/>
                <a:sym typeface="Work Sans"/>
              </a:rPr>
              <a:t>S</a:t>
            </a:r>
            <a:r>
              <a:rPr lang="fr-FR" sz="1600" b="1">
                <a:solidFill>
                  <a:srgbClr val="EC8280"/>
                </a:solidFill>
                <a:latin typeface="NeoSans" panose="020B0604020202020204" charset="0"/>
                <a:ea typeface="Work Sans"/>
                <a:cs typeface="Work Sans"/>
                <a:sym typeface="Work Sans"/>
              </a:rPr>
              <a:t>I</a:t>
            </a:r>
            <a:r>
              <a:rPr lang="fr-FR" sz="1600" b="1">
                <a:solidFill>
                  <a:srgbClr val="F1BF70"/>
                </a:solidFill>
                <a:latin typeface="NeoSans" panose="020B0604020202020204" charset="0"/>
                <a:ea typeface="Work Sans"/>
                <a:cs typeface="Work Sans"/>
                <a:sym typeface="Work Sans"/>
              </a:rPr>
              <a:t>O</a:t>
            </a:r>
            <a:r>
              <a:rPr lang="fr-FR" sz="1600" b="1">
                <a:solidFill>
                  <a:srgbClr val="ADD186"/>
                </a:solidFill>
                <a:latin typeface="NeoSans" panose="020B0604020202020204" charset="0"/>
                <a:ea typeface="Work Sans"/>
                <a:cs typeface="Work Sans"/>
                <a:sym typeface="Work Sans"/>
              </a:rPr>
              <a:t>NS</a:t>
            </a:r>
            <a:r>
              <a:rPr lang="fr-FR" sz="1600" b="1">
                <a:solidFill>
                  <a:srgbClr val="3B495E"/>
                </a:solidFill>
                <a:latin typeface="Work Sans" pitchFamily="2" charset="0"/>
                <a:ea typeface="Times New Roman" panose="02020603050405020304" pitchFamily="18" charset="0"/>
                <a:cs typeface="Times New Roman" panose="02020603050405020304" pitchFamily="18" charset="0"/>
              </a:rPr>
              <a:t> : </a:t>
            </a:r>
            <a:r>
              <a:rPr lang="fr-FR" sz="1600" b="1" i="1">
                <a:solidFill>
                  <a:srgbClr val="4472C4"/>
                </a:solidFill>
                <a:latin typeface="Work Sans" pitchFamily="2" charset="0"/>
                <a:ea typeface="Calibri" panose="020F0502020204030204" pitchFamily="34" charset="0"/>
                <a:cs typeface="Times New Roman" panose="02020603050405020304" pitchFamily="18" charset="0"/>
              </a:rPr>
              <a:t>produire des solutions de qualité qui nous ressemblent sur 4 axes</a:t>
            </a:r>
            <a:endParaRPr lang="fr-FR" sz="1600">
              <a:latin typeface="Work Sans" pitchFamily="2" charset="0"/>
              <a:ea typeface="Calibri" panose="020F0502020204030204" pitchFamily="34" charset="0"/>
              <a:cs typeface="Times New Roman" panose="02020603050405020304" pitchFamily="18" charset="0"/>
            </a:endParaRPr>
          </a:p>
          <a:p>
            <a:r>
              <a:rPr lang="fr-FR" sz="1600" b="1">
                <a:latin typeface="Work Sans" pitchFamily="2" charset="0"/>
                <a:ea typeface="Calibri" panose="020F0502020204030204" pitchFamily="34" charset="0"/>
                <a:cs typeface="Times New Roman" panose="02020603050405020304" pitchFamily="18" charset="0"/>
              </a:rPr>
              <a:t>Le Support Administratif &amp; Qualité</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garantir le cadre réglementaire de nos interventions auprès de nos autorités de tutelle,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effectuer le support de niveau 2,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conduire la veille réglementaire et assurer les audits ...</a:t>
            </a:r>
          </a:p>
          <a:p>
            <a:r>
              <a:rPr lang="fr-FR" sz="1600">
                <a:latin typeface="Work Sans" pitchFamily="2" charset="0"/>
                <a:ea typeface="Calibri" panose="020F0502020204030204" pitchFamily="34" charset="0"/>
                <a:cs typeface="Times New Roman" panose="02020603050405020304" pitchFamily="18" charset="0"/>
              </a:rPr>
              <a:t> </a:t>
            </a:r>
          </a:p>
          <a:p>
            <a:r>
              <a:rPr lang="fr-FR" sz="1600" b="1">
                <a:latin typeface="Work Sans" pitchFamily="2" charset="0"/>
                <a:ea typeface="Calibri" panose="020F0502020204030204" pitchFamily="34" charset="0"/>
                <a:cs typeface="Times New Roman" panose="02020603050405020304" pitchFamily="18" charset="0"/>
              </a:rPr>
              <a:t>Les Domaines applicatifs</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porter le développement du domaine applicatif concerné : ex : VAE : animer et former les équipes, construire et améliorer les solutions en lien avec l'ingénierie pédagogique,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assurer une veille réglementaire ...</a:t>
            </a:r>
          </a:p>
          <a:p>
            <a:r>
              <a:rPr lang="fr-FR" sz="1600">
                <a:latin typeface="Work Sans" pitchFamily="2" charset="0"/>
                <a:ea typeface="Calibri" panose="020F0502020204030204" pitchFamily="34" charset="0"/>
                <a:cs typeface="Times New Roman" panose="02020603050405020304" pitchFamily="18" charset="0"/>
              </a:rPr>
              <a:t> </a:t>
            </a:r>
          </a:p>
          <a:p>
            <a:r>
              <a:rPr lang="fr-FR" sz="1600" b="1">
                <a:latin typeface="Work Sans" pitchFamily="2" charset="0"/>
                <a:ea typeface="Calibri" panose="020F0502020204030204" pitchFamily="34" charset="0"/>
                <a:cs typeface="Times New Roman" panose="02020603050405020304" pitchFamily="18" charset="0"/>
              </a:rPr>
              <a:t>L’Ingénierie Pédagogique &amp; Solutions internes et externes</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porter le développement de notre catalogue de solutions,</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intégrer de nouvelles solutions vectrices de développement commercial,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structurer l'offre,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animer les formations des nouveaux entrants en cohérence avec le pôle déploiement et maillage,</a:t>
            </a:r>
          </a:p>
          <a:p>
            <a:r>
              <a:rPr lang="fr-FR" sz="1600">
                <a:latin typeface="Work Sans" pitchFamily="2" charset="0"/>
                <a:ea typeface="Calibri" panose="020F0502020204030204" pitchFamily="34" charset="0"/>
                <a:cs typeface="Times New Roman" panose="02020603050405020304" pitchFamily="18" charset="0"/>
              </a:rPr>
              <a:t> </a:t>
            </a:r>
          </a:p>
          <a:p>
            <a:r>
              <a:rPr lang="fr-FR" sz="1600" b="1">
                <a:latin typeface="Work Sans" pitchFamily="2" charset="0"/>
                <a:ea typeface="Calibri" panose="020F0502020204030204" pitchFamily="34" charset="0"/>
                <a:cs typeface="Times New Roman" panose="02020603050405020304" pitchFamily="18" charset="0"/>
              </a:rPr>
              <a:t>Le Handicap, Diversité &amp; Inclusion</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porter le développement de la branche adaptée, diversité et inclusion,</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animer et former les équipes, </a:t>
            </a:r>
          </a:p>
          <a:p>
            <a:pPr marL="285750" indent="-285750">
              <a:buFont typeface="Wingdings" panose="05000000000000000000" pitchFamily="2" charset="2"/>
              <a:buChar char="Ø"/>
            </a:pPr>
            <a:r>
              <a:rPr lang="fr-FR" sz="1600">
                <a:latin typeface="Work Sans" pitchFamily="2" charset="0"/>
                <a:ea typeface="Calibri" panose="020F0502020204030204" pitchFamily="34" charset="0"/>
                <a:cs typeface="Times New Roman" panose="02020603050405020304" pitchFamily="18" charset="0"/>
              </a:rPr>
              <a:t>construire et améliorer les solutions en lien avec l'ingénierie pédagogique </a:t>
            </a:r>
          </a:p>
          <a:p>
            <a:pPr algn="just">
              <a:lnSpc>
                <a:spcPct val="107000"/>
              </a:lnSpc>
            </a:pPr>
            <a:endParaRPr lang="fr-FR" sz="1600">
              <a:solidFill>
                <a:srgbClr val="000000"/>
              </a:solidFill>
              <a:effectLst/>
              <a:latin typeface="Work Sans"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369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7488bed-33db-419a-8455-1a8b13713c20" xsi:nil="true"/>
    <lcf76f155ced4ddcb4097134ff3c332f xmlns="44065a80-0315-4dbd-b4c8-7f5859ef226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EB21CE7ACFF244A641D8CF546E5FCF" ma:contentTypeVersion="11" ma:contentTypeDescription="Crée un document." ma:contentTypeScope="" ma:versionID="753b3249cc5a8fb8c9ee9deb3102bc6d">
  <xsd:schema xmlns:xsd="http://www.w3.org/2001/XMLSchema" xmlns:xs="http://www.w3.org/2001/XMLSchema" xmlns:p="http://schemas.microsoft.com/office/2006/metadata/properties" xmlns:ns2="44065a80-0315-4dbd-b4c8-7f5859ef2263" xmlns:ns3="f7488bed-33db-419a-8455-1a8b13713c20" targetNamespace="http://schemas.microsoft.com/office/2006/metadata/properties" ma:root="true" ma:fieldsID="2853e65672a1ef095ddf169fc56f0728" ns2:_="" ns3:_="">
    <xsd:import namespace="44065a80-0315-4dbd-b4c8-7f5859ef2263"/>
    <xsd:import namespace="f7488bed-33db-419a-8455-1a8b13713c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65a80-0315-4dbd-b4c8-7f5859ef22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d6ec6a1f-730b-4d83-9685-53cd78dce6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7488bed-33db-419a-8455-1a8b13713c2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ac15276-5141-4d97-acc3-81022991a23d}" ma:internalName="TaxCatchAll" ma:showField="CatchAllData" ma:web="f7488bed-33db-419a-8455-1a8b13713c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4C5329-6E3D-4BF8-ABD3-F5A229DCB45E}">
  <ds:schemaRefs>
    <ds:schemaRef ds:uri="http://schemas.microsoft.com/sharepoint/v3/contenttype/forms"/>
  </ds:schemaRefs>
</ds:datastoreItem>
</file>

<file path=customXml/itemProps2.xml><?xml version="1.0" encoding="utf-8"?>
<ds:datastoreItem xmlns:ds="http://schemas.openxmlformats.org/officeDocument/2006/customXml" ds:itemID="{9AE956CB-56D5-4F17-890D-75F8DE668063}">
  <ds:schemaRefs>
    <ds:schemaRef ds:uri="44065a80-0315-4dbd-b4c8-7f5859ef2263"/>
    <ds:schemaRef ds:uri="6ba69b2c-6f9e-472d-863e-eed4a266b457"/>
    <ds:schemaRef ds:uri="bab52382-5466-4906-b55e-db993cbef0b5"/>
    <ds:schemaRef ds:uri="f7488bed-33db-419a-8455-1a8b13713c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39A1923-AD8D-481F-9763-2AFB148342E6}">
  <ds:schemaRefs>
    <ds:schemaRef ds:uri="44065a80-0315-4dbd-b4c8-7f5859ef2263"/>
    <ds:schemaRef ds:uri="f7488bed-33db-419a-8455-1a8b13713c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9</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ASENSILE</Manager>
  <Company>ASENSILE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ASENSILE - ORGANIGRAMME</dc:title>
  <dc:subject>ORGANIGRAMME</dc:subject>
  <dc:creator>ASENSILE</dc:creator>
  <cp:revision>1</cp:revision>
  <dcterms:modified xsi:type="dcterms:W3CDTF">2026-09-07T15:32:25Z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 du document">
    <vt:lpwstr>2.0</vt:lpwstr>
  </property>
  <property fmtid="{D5CDD505-2E9C-101B-9397-08002B2CF9AE}" pid="3" name="ContentTypeId">
    <vt:lpwstr>0x010100E7EB21CE7ACFF244A641D8CF546E5FCF</vt:lpwstr>
  </property>
  <property fmtid="{D5CDD505-2E9C-101B-9397-08002B2CF9AE}" pid="4" name="MediaServiceImageTags">
    <vt:lpwstr/>
  </property>
</Properties>
</file>